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402" r:id="rId4"/>
    <p:sldId id="413" r:id="rId5"/>
    <p:sldId id="416" r:id="rId6"/>
    <p:sldId id="421" r:id="rId7"/>
    <p:sldId id="428" r:id="rId8"/>
    <p:sldId id="429" r:id="rId9"/>
    <p:sldId id="430" r:id="rId10"/>
    <p:sldId id="431" r:id="rId11"/>
    <p:sldId id="432" r:id="rId12"/>
    <p:sldId id="433" r:id="rId13"/>
    <p:sldId id="434" r:id="rId14"/>
    <p:sldId id="435" r:id="rId15"/>
    <p:sldId id="436" r:id="rId16"/>
    <p:sldId id="437" r:id="rId17"/>
    <p:sldId id="43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95"/>
  </p:normalViewPr>
  <p:slideViewPr>
    <p:cSldViewPr snapToGrid="0" snapToObjects="1">
      <p:cViewPr varScale="1">
        <p:scale>
          <a:sx n="109" d="100"/>
          <a:sy n="109" d="100"/>
        </p:scale>
        <p:origin x="68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1.emf"/></Relationships>
</file>

<file path=ppt/media/image10.png>
</file>

<file path=ppt/media/image12.png>
</file>

<file path=ppt/media/image13.png>
</file>

<file path=ppt/media/image14.tiff>
</file>

<file path=ppt/media/image15.tiff>
</file>

<file path=ppt/media/image16.tiff>
</file>

<file path=ppt/media/image17.tiff>
</file>

<file path=ppt/media/image18.tiff>
</file>

<file path=ppt/media/image19.tiff>
</file>

<file path=ppt/media/image20.tiff>
</file>

<file path=ppt/media/image21.tiff>
</file>

<file path=ppt/media/image22.tiff>
</file>

<file path=ppt/media/image23.tiff>
</file>

<file path=ppt/media/image24.tiff>
</file>

<file path=ppt/media/image25.tiff>
</file>

<file path=ppt/media/image3.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60A5A1-6AA6-D64D-BACB-81FA77973731}" type="datetimeFigureOut">
              <a:rPr lang="en-US" smtClean="0"/>
              <a:t>12/11/18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4B2309-E799-C24D-BBFA-18A5ABC16115}" type="slidenum">
              <a:rPr lang="en-US" smtClean="0"/>
              <a:t>‹#›</a:t>
            </a:fld>
            <a:endParaRPr lang="en-US"/>
          </a:p>
        </p:txBody>
      </p:sp>
    </p:spTree>
    <p:extLst>
      <p:ext uri="{BB962C8B-B14F-4D97-AF65-F5344CB8AC3E}">
        <p14:creationId xmlns:p14="http://schemas.microsoft.com/office/powerpoint/2010/main" val="2979821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9DD4C89F-E5F0-1444-ACE0-709C38A062E0}"/>
              </a:ext>
            </a:extLst>
          </p:cNvPr>
          <p:cNvSpPr>
            <a:spLocks noGrp="1" noRot="1" noChangeAspect="1" noTextEdit="1"/>
          </p:cNvSpPr>
          <p:nvPr>
            <p:ph type="sldImg"/>
          </p:nvPr>
        </p:nvSpPr>
        <p:spPr>
          <a:ln/>
        </p:spPr>
      </p:sp>
      <p:sp>
        <p:nvSpPr>
          <p:cNvPr id="27651" name="Notes Placeholder 2">
            <a:extLst>
              <a:ext uri="{FF2B5EF4-FFF2-40B4-BE49-F238E27FC236}">
                <a16:creationId xmlns:a16="http://schemas.microsoft.com/office/drawing/2014/main" id="{9022E33F-34D6-D94E-9D1D-6BC9D56E06B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
        <p:nvSpPr>
          <p:cNvPr id="27652" name="Slide Number Placeholder 3">
            <a:extLst>
              <a:ext uri="{FF2B5EF4-FFF2-40B4-BE49-F238E27FC236}">
                <a16:creationId xmlns:a16="http://schemas.microsoft.com/office/drawing/2014/main" id="{06FEB50E-F248-7849-98FA-67F07517B154}"/>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spcBef>
                <a:spcPct val="30000"/>
              </a:spcBef>
              <a:defRPr sz="1200">
                <a:solidFill>
                  <a:schemeClr val="tx1"/>
                </a:solidFill>
                <a:latin typeface="Arial" panose="020B0604020202020204" pitchFamily="34" charset="0"/>
              </a:defRPr>
            </a:lvl1pPr>
            <a:lvl2pPr marL="742950" indent="-285750" defTabSz="990600">
              <a:spcBef>
                <a:spcPct val="30000"/>
              </a:spcBef>
              <a:defRPr sz="1200">
                <a:solidFill>
                  <a:schemeClr val="tx1"/>
                </a:solidFill>
                <a:latin typeface="Arial" panose="020B0604020202020204" pitchFamily="34" charset="0"/>
              </a:defRPr>
            </a:lvl2pPr>
            <a:lvl3pPr marL="1143000" indent="-228600" defTabSz="990600">
              <a:spcBef>
                <a:spcPct val="30000"/>
              </a:spcBef>
              <a:defRPr sz="1200">
                <a:solidFill>
                  <a:schemeClr val="tx1"/>
                </a:solidFill>
                <a:latin typeface="Arial" panose="020B0604020202020204" pitchFamily="34" charset="0"/>
              </a:defRPr>
            </a:lvl3pPr>
            <a:lvl4pPr marL="1600200" indent="-228600" defTabSz="990600">
              <a:spcBef>
                <a:spcPct val="30000"/>
              </a:spcBef>
              <a:defRPr sz="1200">
                <a:solidFill>
                  <a:schemeClr val="tx1"/>
                </a:solidFill>
                <a:latin typeface="Arial" panose="020B0604020202020204" pitchFamily="34" charset="0"/>
              </a:defRPr>
            </a:lvl4pPr>
            <a:lvl5pPr marL="2057400" indent="-228600" defTabSz="990600">
              <a:spcBef>
                <a:spcPct val="30000"/>
              </a:spcBef>
              <a:defRPr sz="1200">
                <a:solidFill>
                  <a:schemeClr val="tx1"/>
                </a:solidFill>
                <a:latin typeface="Arial" panose="020B0604020202020204" pitchFamily="34" charset="0"/>
              </a:defRPr>
            </a:lvl5pPr>
            <a:lvl6pPr marL="2514600" indent="-228600" defTabSz="990600"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90600"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90600"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90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7060989C-8020-344D-B7EF-A4D1800C54EB}" type="slidenum">
              <a:rPr lang="en-US" altLang="en-US" sz="1300"/>
              <a:pPr>
                <a:spcBef>
                  <a:spcPct val="0"/>
                </a:spcBef>
              </a:pPr>
              <a:t>3</a:t>
            </a:fld>
            <a:endParaRPr lang="en-US" altLang="en-US" sz="1300"/>
          </a:p>
        </p:txBody>
      </p:sp>
    </p:spTree>
    <p:extLst>
      <p:ext uri="{BB962C8B-B14F-4D97-AF65-F5344CB8AC3E}">
        <p14:creationId xmlns:p14="http://schemas.microsoft.com/office/powerpoint/2010/main" val="497206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a:extLst>
              <a:ext uri="{FF2B5EF4-FFF2-40B4-BE49-F238E27FC236}">
                <a16:creationId xmlns:a16="http://schemas.microsoft.com/office/drawing/2014/main" id="{03C77A09-CE4B-3542-92BE-0CD45E6183C5}"/>
              </a:ext>
            </a:extLst>
          </p:cNvPr>
          <p:cNvSpPr>
            <a:spLocks noGrp="1" noRot="1" noChangeAspect="1" noTextEdit="1"/>
          </p:cNvSpPr>
          <p:nvPr>
            <p:ph type="sldImg"/>
          </p:nvPr>
        </p:nvSpPr>
        <p:spPr>
          <a:ln/>
        </p:spPr>
      </p:sp>
      <p:sp>
        <p:nvSpPr>
          <p:cNvPr id="29699" name="Notes Placeholder 2">
            <a:extLst>
              <a:ext uri="{FF2B5EF4-FFF2-40B4-BE49-F238E27FC236}">
                <a16:creationId xmlns:a16="http://schemas.microsoft.com/office/drawing/2014/main" id="{A8A8588F-C4E7-7647-95C4-09ED69134A3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
        <p:nvSpPr>
          <p:cNvPr id="29700" name="Slide Number Placeholder 3">
            <a:extLst>
              <a:ext uri="{FF2B5EF4-FFF2-40B4-BE49-F238E27FC236}">
                <a16:creationId xmlns:a16="http://schemas.microsoft.com/office/drawing/2014/main" id="{F22C7913-1954-D74D-95E1-E651887024A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spcBef>
                <a:spcPct val="30000"/>
              </a:spcBef>
              <a:defRPr sz="1200">
                <a:solidFill>
                  <a:schemeClr val="tx1"/>
                </a:solidFill>
                <a:latin typeface="Arial" panose="020B0604020202020204" pitchFamily="34" charset="0"/>
              </a:defRPr>
            </a:lvl1pPr>
            <a:lvl2pPr marL="742950" indent="-285750" defTabSz="990600">
              <a:spcBef>
                <a:spcPct val="30000"/>
              </a:spcBef>
              <a:defRPr sz="1200">
                <a:solidFill>
                  <a:schemeClr val="tx1"/>
                </a:solidFill>
                <a:latin typeface="Arial" panose="020B0604020202020204" pitchFamily="34" charset="0"/>
              </a:defRPr>
            </a:lvl2pPr>
            <a:lvl3pPr marL="1143000" indent="-228600" defTabSz="990600">
              <a:spcBef>
                <a:spcPct val="30000"/>
              </a:spcBef>
              <a:defRPr sz="1200">
                <a:solidFill>
                  <a:schemeClr val="tx1"/>
                </a:solidFill>
                <a:latin typeface="Arial" panose="020B0604020202020204" pitchFamily="34" charset="0"/>
              </a:defRPr>
            </a:lvl3pPr>
            <a:lvl4pPr marL="1600200" indent="-228600" defTabSz="990600">
              <a:spcBef>
                <a:spcPct val="30000"/>
              </a:spcBef>
              <a:defRPr sz="1200">
                <a:solidFill>
                  <a:schemeClr val="tx1"/>
                </a:solidFill>
                <a:latin typeface="Arial" panose="020B0604020202020204" pitchFamily="34" charset="0"/>
              </a:defRPr>
            </a:lvl4pPr>
            <a:lvl5pPr marL="2057400" indent="-228600" defTabSz="990600">
              <a:spcBef>
                <a:spcPct val="30000"/>
              </a:spcBef>
              <a:defRPr sz="1200">
                <a:solidFill>
                  <a:schemeClr val="tx1"/>
                </a:solidFill>
                <a:latin typeface="Arial" panose="020B0604020202020204" pitchFamily="34" charset="0"/>
              </a:defRPr>
            </a:lvl5pPr>
            <a:lvl6pPr marL="2514600" indent="-228600" defTabSz="990600"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90600"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90600"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90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05814D07-BF53-924F-819E-3A78F935E808}" type="slidenum">
              <a:rPr lang="en-US" altLang="en-US" sz="1300"/>
              <a:pPr>
                <a:spcBef>
                  <a:spcPct val="0"/>
                </a:spcBef>
              </a:pPr>
              <a:t>4</a:t>
            </a:fld>
            <a:endParaRPr lang="en-US" altLang="en-US" sz="1300"/>
          </a:p>
        </p:txBody>
      </p:sp>
    </p:spTree>
    <p:extLst>
      <p:ext uri="{BB962C8B-B14F-4D97-AF65-F5344CB8AC3E}">
        <p14:creationId xmlns:p14="http://schemas.microsoft.com/office/powerpoint/2010/main" val="1187660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a:extLst>
              <a:ext uri="{FF2B5EF4-FFF2-40B4-BE49-F238E27FC236}">
                <a16:creationId xmlns:a16="http://schemas.microsoft.com/office/drawing/2014/main" id="{99B5D0DA-0546-7047-84CE-E13530216B34}"/>
              </a:ext>
            </a:extLst>
          </p:cNvPr>
          <p:cNvSpPr>
            <a:spLocks noGrp="1" noRot="1" noChangeAspect="1" noTextEdit="1"/>
          </p:cNvSpPr>
          <p:nvPr>
            <p:ph type="sldImg"/>
          </p:nvPr>
        </p:nvSpPr>
        <p:spPr>
          <a:ln/>
        </p:spPr>
      </p:sp>
      <p:sp>
        <p:nvSpPr>
          <p:cNvPr id="30723" name="Notes Placeholder 2">
            <a:extLst>
              <a:ext uri="{FF2B5EF4-FFF2-40B4-BE49-F238E27FC236}">
                <a16:creationId xmlns:a16="http://schemas.microsoft.com/office/drawing/2014/main" id="{871B7E78-48D7-BC47-A91E-1D45110DE6E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
        <p:nvSpPr>
          <p:cNvPr id="30724" name="Slide Number Placeholder 3">
            <a:extLst>
              <a:ext uri="{FF2B5EF4-FFF2-40B4-BE49-F238E27FC236}">
                <a16:creationId xmlns:a16="http://schemas.microsoft.com/office/drawing/2014/main" id="{586CB928-E922-684F-AF47-C8BCC05F4A8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spcBef>
                <a:spcPct val="30000"/>
              </a:spcBef>
              <a:defRPr sz="1200">
                <a:solidFill>
                  <a:schemeClr val="tx1"/>
                </a:solidFill>
                <a:latin typeface="Arial" panose="020B0604020202020204" pitchFamily="34" charset="0"/>
              </a:defRPr>
            </a:lvl1pPr>
            <a:lvl2pPr marL="742950" indent="-285750" defTabSz="990600">
              <a:spcBef>
                <a:spcPct val="30000"/>
              </a:spcBef>
              <a:defRPr sz="1200">
                <a:solidFill>
                  <a:schemeClr val="tx1"/>
                </a:solidFill>
                <a:latin typeface="Arial" panose="020B0604020202020204" pitchFamily="34" charset="0"/>
              </a:defRPr>
            </a:lvl2pPr>
            <a:lvl3pPr marL="1143000" indent="-228600" defTabSz="990600">
              <a:spcBef>
                <a:spcPct val="30000"/>
              </a:spcBef>
              <a:defRPr sz="1200">
                <a:solidFill>
                  <a:schemeClr val="tx1"/>
                </a:solidFill>
                <a:latin typeface="Arial" panose="020B0604020202020204" pitchFamily="34" charset="0"/>
              </a:defRPr>
            </a:lvl3pPr>
            <a:lvl4pPr marL="1600200" indent="-228600" defTabSz="990600">
              <a:spcBef>
                <a:spcPct val="30000"/>
              </a:spcBef>
              <a:defRPr sz="1200">
                <a:solidFill>
                  <a:schemeClr val="tx1"/>
                </a:solidFill>
                <a:latin typeface="Arial" panose="020B0604020202020204" pitchFamily="34" charset="0"/>
              </a:defRPr>
            </a:lvl4pPr>
            <a:lvl5pPr marL="2057400" indent="-228600" defTabSz="990600">
              <a:spcBef>
                <a:spcPct val="30000"/>
              </a:spcBef>
              <a:defRPr sz="1200">
                <a:solidFill>
                  <a:schemeClr val="tx1"/>
                </a:solidFill>
                <a:latin typeface="Arial" panose="020B0604020202020204" pitchFamily="34" charset="0"/>
              </a:defRPr>
            </a:lvl5pPr>
            <a:lvl6pPr marL="2514600" indent="-228600" defTabSz="990600"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90600"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90600"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90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F4B62D75-FBA7-2B44-A53B-46519AFADFC8}" type="slidenum">
              <a:rPr lang="en-US" altLang="en-US" sz="1300"/>
              <a:pPr>
                <a:spcBef>
                  <a:spcPct val="0"/>
                </a:spcBef>
              </a:pPr>
              <a:t>5</a:t>
            </a:fld>
            <a:endParaRPr lang="en-US" altLang="en-US" sz="1300"/>
          </a:p>
        </p:txBody>
      </p:sp>
    </p:spTree>
    <p:extLst>
      <p:ext uri="{BB962C8B-B14F-4D97-AF65-F5344CB8AC3E}">
        <p14:creationId xmlns:p14="http://schemas.microsoft.com/office/powerpoint/2010/main" val="3705546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a:extLst>
              <a:ext uri="{FF2B5EF4-FFF2-40B4-BE49-F238E27FC236}">
                <a16:creationId xmlns:a16="http://schemas.microsoft.com/office/drawing/2014/main" id="{73086226-6407-8140-AE23-8FE3A921187F}"/>
              </a:ext>
            </a:extLst>
          </p:cNvPr>
          <p:cNvSpPr>
            <a:spLocks noGrp="1" noRot="1" noChangeAspect="1" noTextEdit="1"/>
          </p:cNvSpPr>
          <p:nvPr>
            <p:ph type="sldImg"/>
          </p:nvPr>
        </p:nvSpPr>
        <p:spPr>
          <a:ln/>
        </p:spPr>
      </p:sp>
      <p:sp>
        <p:nvSpPr>
          <p:cNvPr id="31747" name="Notes Placeholder 2">
            <a:extLst>
              <a:ext uri="{FF2B5EF4-FFF2-40B4-BE49-F238E27FC236}">
                <a16:creationId xmlns:a16="http://schemas.microsoft.com/office/drawing/2014/main" id="{F7701282-E47C-B54A-903B-82DED7DD5C9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
        <p:nvSpPr>
          <p:cNvPr id="31748" name="Slide Number Placeholder 3">
            <a:extLst>
              <a:ext uri="{FF2B5EF4-FFF2-40B4-BE49-F238E27FC236}">
                <a16:creationId xmlns:a16="http://schemas.microsoft.com/office/drawing/2014/main" id="{B8C3CB92-D307-CD45-B226-ED7E20D46F9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spcBef>
                <a:spcPct val="30000"/>
              </a:spcBef>
              <a:defRPr sz="1200">
                <a:solidFill>
                  <a:schemeClr val="tx1"/>
                </a:solidFill>
                <a:latin typeface="Arial" panose="020B0604020202020204" pitchFamily="34" charset="0"/>
              </a:defRPr>
            </a:lvl1pPr>
            <a:lvl2pPr marL="742950" indent="-285750" defTabSz="990600">
              <a:spcBef>
                <a:spcPct val="30000"/>
              </a:spcBef>
              <a:defRPr sz="1200">
                <a:solidFill>
                  <a:schemeClr val="tx1"/>
                </a:solidFill>
                <a:latin typeface="Arial" panose="020B0604020202020204" pitchFamily="34" charset="0"/>
              </a:defRPr>
            </a:lvl2pPr>
            <a:lvl3pPr marL="1143000" indent="-228600" defTabSz="990600">
              <a:spcBef>
                <a:spcPct val="30000"/>
              </a:spcBef>
              <a:defRPr sz="1200">
                <a:solidFill>
                  <a:schemeClr val="tx1"/>
                </a:solidFill>
                <a:latin typeface="Arial" panose="020B0604020202020204" pitchFamily="34" charset="0"/>
              </a:defRPr>
            </a:lvl3pPr>
            <a:lvl4pPr marL="1600200" indent="-228600" defTabSz="990600">
              <a:spcBef>
                <a:spcPct val="30000"/>
              </a:spcBef>
              <a:defRPr sz="1200">
                <a:solidFill>
                  <a:schemeClr val="tx1"/>
                </a:solidFill>
                <a:latin typeface="Arial" panose="020B0604020202020204" pitchFamily="34" charset="0"/>
              </a:defRPr>
            </a:lvl4pPr>
            <a:lvl5pPr marL="2057400" indent="-228600" defTabSz="990600">
              <a:spcBef>
                <a:spcPct val="30000"/>
              </a:spcBef>
              <a:defRPr sz="1200">
                <a:solidFill>
                  <a:schemeClr val="tx1"/>
                </a:solidFill>
                <a:latin typeface="Arial" panose="020B0604020202020204" pitchFamily="34" charset="0"/>
              </a:defRPr>
            </a:lvl5pPr>
            <a:lvl6pPr marL="2514600" indent="-228600" defTabSz="990600"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90600"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90600"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90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D429FD2-55C4-3547-8C18-98B1B82BB1D5}" type="slidenum">
              <a:rPr lang="en-US" altLang="en-US" sz="1300"/>
              <a:pPr>
                <a:spcBef>
                  <a:spcPct val="0"/>
                </a:spcBef>
              </a:pPr>
              <a:t>6</a:t>
            </a:fld>
            <a:endParaRPr lang="en-US" altLang="en-US" sz="1300"/>
          </a:p>
        </p:txBody>
      </p:sp>
    </p:spTree>
    <p:extLst>
      <p:ext uri="{BB962C8B-B14F-4D97-AF65-F5344CB8AC3E}">
        <p14:creationId xmlns:p14="http://schemas.microsoft.com/office/powerpoint/2010/main" val="33684461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a:extLst>
              <a:ext uri="{FF2B5EF4-FFF2-40B4-BE49-F238E27FC236}">
                <a16:creationId xmlns:a16="http://schemas.microsoft.com/office/drawing/2014/main" id="{BADE2D60-8BFC-214C-9F55-3ADE6FE5DCF3}"/>
              </a:ext>
            </a:extLst>
          </p:cNvPr>
          <p:cNvSpPr>
            <a:spLocks noGrp="1" noRot="1" noChangeAspect="1" noTextEdit="1"/>
          </p:cNvSpPr>
          <p:nvPr>
            <p:ph type="sldImg"/>
          </p:nvPr>
        </p:nvSpPr>
        <p:spPr>
          <a:ln/>
        </p:spPr>
      </p:sp>
      <p:sp>
        <p:nvSpPr>
          <p:cNvPr id="32771" name="Notes Placeholder 2">
            <a:extLst>
              <a:ext uri="{FF2B5EF4-FFF2-40B4-BE49-F238E27FC236}">
                <a16:creationId xmlns:a16="http://schemas.microsoft.com/office/drawing/2014/main" id="{10F31D25-5080-934C-A2F3-E79AACE3452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
        <p:nvSpPr>
          <p:cNvPr id="32772" name="Slide Number Placeholder 3">
            <a:extLst>
              <a:ext uri="{FF2B5EF4-FFF2-40B4-BE49-F238E27FC236}">
                <a16:creationId xmlns:a16="http://schemas.microsoft.com/office/drawing/2014/main" id="{4D8D5697-A448-5742-BF12-6A35AC6C9025}"/>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spcBef>
                <a:spcPct val="30000"/>
              </a:spcBef>
              <a:defRPr sz="1200">
                <a:solidFill>
                  <a:schemeClr val="tx1"/>
                </a:solidFill>
                <a:latin typeface="Arial" panose="020B0604020202020204" pitchFamily="34" charset="0"/>
              </a:defRPr>
            </a:lvl1pPr>
            <a:lvl2pPr marL="742950" indent="-285750" defTabSz="990600">
              <a:spcBef>
                <a:spcPct val="30000"/>
              </a:spcBef>
              <a:defRPr sz="1200">
                <a:solidFill>
                  <a:schemeClr val="tx1"/>
                </a:solidFill>
                <a:latin typeface="Arial" panose="020B0604020202020204" pitchFamily="34" charset="0"/>
              </a:defRPr>
            </a:lvl2pPr>
            <a:lvl3pPr marL="1143000" indent="-228600" defTabSz="990600">
              <a:spcBef>
                <a:spcPct val="30000"/>
              </a:spcBef>
              <a:defRPr sz="1200">
                <a:solidFill>
                  <a:schemeClr val="tx1"/>
                </a:solidFill>
                <a:latin typeface="Arial" panose="020B0604020202020204" pitchFamily="34" charset="0"/>
              </a:defRPr>
            </a:lvl3pPr>
            <a:lvl4pPr marL="1600200" indent="-228600" defTabSz="990600">
              <a:spcBef>
                <a:spcPct val="30000"/>
              </a:spcBef>
              <a:defRPr sz="1200">
                <a:solidFill>
                  <a:schemeClr val="tx1"/>
                </a:solidFill>
                <a:latin typeface="Arial" panose="020B0604020202020204" pitchFamily="34" charset="0"/>
              </a:defRPr>
            </a:lvl4pPr>
            <a:lvl5pPr marL="2057400" indent="-228600" defTabSz="990600">
              <a:spcBef>
                <a:spcPct val="30000"/>
              </a:spcBef>
              <a:defRPr sz="1200">
                <a:solidFill>
                  <a:schemeClr val="tx1"/>
                </a:solidFill>
                <a:latin typeface="Arial" panose="020B0604020202020204" pitchFamily="34" charset="0"/>
              </a:defRPr>
            </a:lvl5pPr>
            <a:lvl6pPr marL="2514600" indent="-228600" defTabSz="990600"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90600"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90600"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90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AB50BDC-E91F-8B48-8EFA-CCBA60AD637F}" type="slidenum">
              <a:rPr lang="en-US" altLang="en-US" sz="1300"/>
              <a:pPr>
                <a:spcBef>
                  <a:spcPct val="0"/>
                </a:spcBef>
              </a:pPr>
              <a:t>7</a:t>
            </a:fld>
            <a:endParaRPr lang="en-US" altLang="en-US" sz="1300"/>
          </a:p>
        </p:txBody>
      </p:sp>
    </p:spTree>
    <p:extLst>
      <p:ext uri="{BB962C8B-B14F-4D97-AF65-F5344CB8AC3E}">
        <p14:creationId xmlns:p14="http://schemas.microsoft.com/office/powerpoint/2010/main" val="7374308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a:extLst>
              <a:ext uri="{FF2B5EF4-FFF2-40B4-BE49-F238E27FC236}">
                <a16:creationId xmlns:a16="http://schemas.microsoft.com/office/drawing/2014/main" id="{4A16AB04-EFC1-D142-A809-B68695BA1C25}"/>
              </a:ext>
            </a:extLst>
          </p:cNvPr>
          <p:cNvSpPr>
            <a:spLocks noGrp="1" noRot="1" noChangeAspect="1" noTextEdit="1"/>
          </p:cNvSpPr>
          <p:nvPr>
            <p:ph type="sldImg"/>
          </p:nvPr>
        </p:nvSpPr>
        <p:spPr>
          <a:ln/>
        </p:spPr>
      </p:sp>
      <p:sp>
        <p:nvSpPr>
          <p:cNvPr id="33795" name="Notes Placeholder 2">
            <a:extLst>
              <a:ext uri="{FF2B5EF4-FFF2-40B4-BE49-F238E27FC236}">
                <a16:creationId xmlns:a16="http://schemas.microsoft.com/office/drawing/2014/main" id="{DE439965-E68C-FD4D-9F6E-7C94607BFF8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
        <p:nvSpPr>
          <p:cNvPr id="33796" name="Slide Number Placeholder 3">
            <a:extLst>
              <a:ext uri="{FF2B5EF4-FFF2-40B4-BE49-F238E27FC236}">
                <a16:creationId xmlns:a16="http://schemas.microsoft.com/office/drawing/2014/main" id="{37E91CD8-E3E1-3042-805A-2B533899571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spcBef>
                <a:spcPct val="30000"/>
              </a:spcBef>
              <a:defRPr sz="1200">
                <a:solidFill>
                  <a:schemeClr val="tx1"/>
                </a:solidFill>
                <a:latin typeface="Arial" panose="020B0604020202020204" pitchFamily="34" charset="0"/>
              </a:defRPr>
            </a:lvl1pPr>
            <a:lvl2pPr marL="742950" indent="-285750" defTabSz="990600">
              <a:spcBef>
                <a:spcPct val="30000"/>
              </a:spcBef>
              <a:defRPr sz="1200">
                <a:solidFill>
                  <a:schemeClr val="tx1"/>
                </a:solidFill>
                <a:latin typeface="Arial" panose="020B0604020202020204" pitchFamily="34" charset="0"/>
              </a:defRPr>
            </a:lvl2pPr>
            <a:lvl3pPr marL="1143000" indent="-228600" defTabSz="990600">
              <a:spcBef>
                <a:spcPct val="30000"/>
              </a:spcBef>
              <a:defRPr sz="1200">
                <a:solidFill>
                  <a:schemeClr val="tx1"/>
                </a:solidFill>
                <a:latin typeface="Arial" panose="020B0604020202020204" pitchFamily="34" charset="0"/>
              </a:defRPr>
            </a:lvl3pPr>
            <a:lvl4pPr marL="1600200" indent="-228600" defTabSz="990600">
              <a:spcBef>
                <a:spcPct val="30000"/>
              </a:spcBef>
              <a:defRPr sz="1200">
                <a:solidFill>
                  <a:schemeClr val="tx1"/>
                </a:solidFill>
                <a:latin typeface="Arial" panose="020B0604020202020204" pitchFamily="34" charset="0"/>
              </a:defRPr>
            </a:lvl4pPr>
            <a:lvl5pPr marL="2057400" indent="-228600" defTabSz="990600">
              <a:spcBef>
                <a:spcPct val="30000"/>
              </a:spcBef>
              <a:defRPr sz="1200">
                <a:solidFill>
                  <a:schemeClr val="tx1"/>
                </a:solidFill>
                <a:latin typeface="Arial" panose="020B0604020202020204" pitchFamily="34" charset="0"/>
              </a:defRPr>
            </a:lvl5pPr>
            <a:lvl6pPr marL="2514600" indent="-228600" defTabSz="990600"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90600"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90600"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90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9481C8C1-8C9E-E749-881B-3D6BD9D1D0D0}" type="slidenum">
              <a:rPr lang="en-US" altLang="en-US" sz="1300"/>
              <a:pPr>
                <a:spcBef>
                  <a:spcPct val="0"/>
                </a:spcBef>
              </a:pPr>
              <a:t>8</a:t>
            </a:fld>
            <a:endParaRPr lang="en-US" altLang="en-US" sz="1300"/>
          </a:p>
        </p:txBody>
      </p:sp>
    </p:spTree>
    <p:extLst>
      <p:ext uri="{BB962C8B-B14F-4D97-AF65-F5344CB8AC3E}">
        <p14:creationId xmlns:p14="http://schemas.microsoft.com/office/powerpoint/2010/main" val="14531362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a:extLst>
              <a:ext uri="{FF2B5EF4-FFF2-40B4-BE49-F238E27FC236}">
                <a16:creationId xmlns:a16="http://schemas.microsoft.com/office/drawing/2014/main" id="{F5AA8EBC-B7FB-9A43-BD25-870962222D86}"/>
              </a:ext>
            </a:extLst>
          </p:cNvPr>
          <p:cNvSpPr>
            <a:spLocks noGrp="1" noRot="1" noChangeAspect="1" noTextEdit="1"/>
          </p:cNvSpPr>
          <p:nvPr>
            <p:ph type="sldImg"/>
          </p:nvPr>
        </p:nvSpPr>
        <p:spPr>
          <a:ln/>
        </p:spPr>
      </p:sp>
      <p:sp>
        <p:nvSpPr>
          <p:cNvPr id="34819" name="Notes Placeholder 2">
            <a:extLst>
              <a:ext uri="{FF2B5EF4-FFF2-40B4-BE49-F238E27FC236}">
                <a16:creationId xmlns:a16="http://schemas.microsoft.com/office/drawing/2014/main" id="{9B506FB2-0479-0046-987D-CA6D47F4794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
        <p:nvSpPr>
          <p:cNvPr id="34820" name="Slide Number Placeholder 3">
            <a:extLst>
              <a:ext uri="{FF2B5EF4-FFF2-40B4-BE49-F238E27FC236}">
                <a16:creationId xmlns:a16="http://schemas.microsoft.com/office/drawing/2014/main" id="{BAF9D280-53F3-BF44-A82B-69FD87022AD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spcBef>
                <a:spcPct val="30000"/>
              </a:spcBef>
              <a:defRPr sz="1200">
                <a:solidFill>
                  <a:schemeClr val="tx1"/>
                </a:solidFill>
                <a:latin typeface="Arial" panose="020B0604020202020204" pitchFamily="34" charset="0"/>
              </a:defRPr>
            </a:lvl1pPr>
            <a:lvl2pPr marL="742950" indent="-285750" defTabSz="990600">
              <a:spcBef>
                <a:spcPct val="30000"/>
              </a:spcBef>
              <a:defRPr sz="1200">
                <a:solidFill>
                  <a:schemeClr val="tx1"/>
                </a:solidFill>
                <a:latin typeface="Arial" panose="020B0604020202020204" pitchFamily="34" charset="0"/>
              </a:defRPr>
            </a:lvl2pPr>
            <a:lvl3pPr marL="1143000" indent="-228600" defTabSz="990600">
              <a:spcBef>
                <a:spcPct val="30000"/>
              </a:spcBef>
              <a:defRPr sz="1200">
                <a:solidFill>
                  <a:schemeClr val="tx1"/>
                </a:solidFill>
                <a:latin typeface="Arial" panose="020B0604020202020204" pitchFamily="34" charset="0"/>
              </a:defRPr>
            </a:lvl3pPr>
            <a:lvl4pPr marL="1600200" indent="-228600" defTabSz="990600">
              <a:spcBef>
                <a:spcPct val="30000"/>
              </a:spcBef>
              <a:defRPr sz="1200">
                <a:solidFill>
                  <a:schemeClr val="tx1"/>
                </a:solidFill>
                <a:latin typeface="Arial" panose="020B0604020202020204" pitchFamily="34" charset="0"/>
              </a:defRPr>
            </a:lvl4pPr>
            <a:lvl5pPr marL="2057400" indent="-228600" defTabSz="990600">
              <a:spcBef>
                <a:spcPct val="30000"/>
              </a:spcBef>
              <a:defRPr sz="1200">
                <a:solidFill>
                  <a:schemeClr val="tx1"/>
                </a:solidFill>
                <a:latin typeface="Arial" panose="020B0604020202020204" pitchFamily="34" charset="0"/>
              </a:defRPr>
            </a:lvl5pPr>
            <a:lvl6pPr marL="2514600" indent="-228600" defTabSz="990600"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90600"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90600"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90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5AAF5472-6790-0441-ADE9-CBEFA8A30A35}" type="slidenum">
              <a:rPr lang="en-US" altLang="en-US" sz="1300"/>
              <a:pPr>
                <a:spcBef>
                  <a:spcPct val="0"/>
                </a:spcBef>
              </a:pPr>
              <a:t>9</a:t>
            </a:fld>
            <a:endParaRPr lang="en-US" altLang="en-US" sz="1300"/>
          </a:p>
        </p:txBody>
      </p:sp>
    </p:spTree>
    <p:extLst>
      <p:ext uri="{BB962C8B-B14F-4D97-AF65-F5344CB8AC3E}">
        <p14:creationId xmlns:p14="http://schemas.microsoft.com/office/powerpoint/2010/main" val="4030602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a:extLst>
              <a:ext uri="{FF2B5EF4-FFF2-40B4-BE49-F238E27FC236}">
                <a16:creationId xmlns:a16="http://schemas.microsoft.com/office/drawing/2014/main" id="{DFA502A2-1695-264D-A157-283AD994B201}"/>
              </a:ext>
            </a:extLst>
          </p:cNvPr>
          <p:cNvSpPr>
            <a:spLocks noGrp="1" noRot="1" noChangeAspect="1" noTextEdit="1"/>
          </p:cNvSpPr>
          <p:nvPr>
            <p:ph type="sldImg"/>
          </p:nvPr>
        </p:nvSpPr>
        <p:spPr>
          <a:ln/>
        </p:spPr>
      </p:sp>
      <p:sp>
        <p:nvSpPr>
          <p:cNvPr id="35843" name="Notes Placeholder 2">
            <a:extLst>
              <a:ext uri="{FF2B5EF4-FFF2-40B4-BE49-F238E27FC236}">
                <a16:creationId xmlns:a16="http://schemas.microsoft.com/office/drawing/2014/main" id="{234BA342-AD5A-1745-874D-D22E78E3673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endParaRPr>
          </a:p>
        </p:txBody>
      </p:sp>
      <p:sp>
        <p:nvSpPr>
          <p:cNvPr id="35844" name="Slide Number Placeholder 3">
            <a:extLst>
              <a:ext uri="{FF2B5EF4-FFF2-40B4-BE49-F238E27FC236}">
                <a16:creationId xmlns:a16="http://schemas.microsoft.com/office/drawing/2014/main" id="{F878BB35-9446-BE45-B15C-A672F2EC176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spcBef>
                <a:spcPct val="30000"/>
              </a:spcBef>
              <a:defRPr sz="1200">
                <a:solidFill>
                  <a:schemeClr val="tx1"/>
                </a:solidFill>
                <a:latin typeface="Arial" panose="020B0604020202020204" pitchFamily="34" charset="0"/>
              </a:defRPr>
            </a:lvl1pPr>
            <a:lvl2pPr marL="742950" indent="-285750" defTabSz="990600">
              <a:spcBef>
                <a:spcPct val="30000"/>
              </a:spcBef>
              <a:defRPr sz="1200">
                <a:solidFill>
                  <a:schemeClr val="tx1"/>
                </a:solidFill>
                <a:latin typeface="Arial" panose="020B0604020202020204" pitchFamily="34" charset="0"/>
              </a:defRPr>
            </a:lvl2pPr>
            <a:lvl3pPr marL="1143000" indent="-228600" defTabSz="990600">
              <a:spcBef>
                <a:spcPct val="30000"/>
              </a:spcBef>
              <a:defRPr sz="1200">
                <a:solidFill>
                  <a:schemeClr val="tx1"/>
                </a:solidFill>
                <a:latin typeface="Arial" panose="020B0604020202020204" pitchFamily="34" charset="0"/>
              </a:defRPr>
            </a:lvl3pPr>
            <a:lvl4pPr marL="1600200" indent="-228600" defTabSz="990600">
              <a:spcBef>
                <a:spcPct val="30000"/>
              </a:spcBef>
              <a:defRPr sz="1200">
                <a:solidFill>
                  <a:schemeClr val="tx1"/>
                </a:solidFill>
                <a:latin typeface="Arial" panose="020B0604020202020204" pitchFamily="34" charset="0"/>
              </a:defRPr>
            </a:lvl4pPr>
            <a:lvl5pPr marL="2057400" indent="-228600" defTabSz="990600">
              <a:spcBef>
                <a:spcPct val="30000"/>
              </a:spcBef>
              <a:defRPr sz="1200">
                <a:solidFill>
                  <a:schemeClr val="tx1"/>
                </a:solidFill>
                <a:latin typeface="Arial" panose="020B0604020202020204" pitchFamily="34" charset="0"/>
              </a:defRPr>
            </a:lvl5pPr>
            <a:lvl6pPr marL="2514600" indent="-228600" defTabSz="990600"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90600"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90600"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90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06A15277-2BDE-AA41-A641-5168353C3577}" type="slidenum">
              <a:rPr lang="en-US" altLang="en-US" sz="1300"/>
              <a:pPr>
                <a:spcBef>
                  <a:spcPct val="0"/>
                </a:spcBef>
              </a:pPr>
              <a:t>10</a:t>
            </a:fld>
            <a:endParaRPr lang="en-US" altLang="en-US" sz="1300"/>
          </a:p>
        </p:txBody>
      </p:sp>
    </p:spTree>
    <p:extLst>
      <p:ext uri="{BB962C8B-B14F-4D97-AF65-F5344CB8AC3E}">
        <p14:creationId xmlns:p14="http://schemas.microsoft.com/office/powerpoint/2010/main" val="1252426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5FA5A-8450-D44B-A01A-6927A38A8B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F56BAC-1AA4-194C-BA9C-05A5F69526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36977D-D721-C64A-B566-2B9BED43DF6A}"/>
              </a:ext>
            </a:extLst>
          </p:cNvPr>
          <p:cNvSpPr>
            <a:spLocks noGrp="1"/>
          </p:cNvSpPr>
          <p:nvPr>
            <p:ph type="dt" sz="half" idx="10"/>
          </p:nvPr>
        </p:nvSpPr>
        <p:spPr/>
        <p:txBody>
          <a:bodyPr/>
          <a:lstStyle/>
          <a:p>
            <a:fld id="{235A4122-C7A7-0F41-9635-5DB99811A2C0}" type="datetime1">
              <a:rPr lang="en-US" smtClean="0"/>
              <a:t>12/11/18</a:t>
            </a:fld>
            <a:endParaRPr lang="en-US"/>
          </a:p>
        </p:txBody>
      </p:sp>
      <p:sp>
        <p:nvSpPr>
          <p:cNvPr id="5" name="Footer Placeholder 4">
            <a:extLst>
              <a:ext uri="{FF2B5EF4-FFF2-40B4-BE49-F238E27FC236}">
                <a16:creationId xmlns:a16="http://schemas.microsoft.com/office/drawing/2014/main" id="{E3603D13-4076-214E-A657-EC9FDAAA0C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614AC3-8BEF-534A-82C9-A2914C59D123}"/>
              </a:ext>
            </a:extLst>
          </p:cNvPr>
          <p:cNvSpPr>
            <a:spLocks noGrp="1"/>
          </p:cNvSpPr>
          <p:nvPr>
            <p:ph type="sldNum" sz="quarter" idx="12"/>
          </p:nvPr>
        </p:nvSpPr>
        <p:spPr/>
        <p:txBody>
          <a:bodyPr/>
          <a:lstStyle/>
          <a:p>
            <a:fld id="{0ACC7F9D-2328-C241-BA42-3AC57D8C5AE2}" type="slidenum">
              <a:rPr lang="en-US" smtClean="0"/>
              <a:t>‹#›</a:t>
            </a:fld>
            <a:endParaRPr lang="en-US"/>
          </a:p>
        </p:txBody>
      </p:sp>
    </p:spTree>
    <p:extLst>
      <p:ext uri="{BB962C8B-B14F-4D97-AF65-F5344CB8AC3E}">
        <p14:creationId xmlns:p14="http://schemas.microsoft.com/office/powerpoint/2010/main" val="38131643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2FC11-689F-4440-8B93-49D6C37E40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2D0578B-1990-7C4E-AA12-FB6D1D257E5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B16AA5-0EC5-1E4F-B58C-81318D27FEF0}"/>
              </a:ext>
            </a:extLst>
          </p:cNvPr>
          <p:cNvSpPr>
            <a:spLocks noGrp="1"/>
          </p:cNvSpPr>
          <p:nvPr>
            <p:ph type="dt" sz="half" idx="10"/>
          </p:nvPr>
        </p:nvSpPr>
        <p:spPr/>
        <p:txBody>
          <a:bodyPr/>
          <a:lstStyle/>
          <a:p>
            <a:fld id="{FDB966E1-BE3C-204F-8BA6-F2621701559C}" type="datetime1">
              <a:rPr lang="en-US" smtClean="0"/>
              <a:t>12/11/18</a:t>
            </a:fld>
            <a:endParaRPr lang="en-US"/>
          </a:p>
        </p:txBody>
      </p:sp>
      <p:sp>
        <p:nvSpPr>
          <p:cNvPr id="5" name="Footer Placeholder 4">
            <a:extLst>
              <a:ext uri="{FF2B5EF4-FFF2-40B4-BE49-F238E27FC236}">
                <a16:creationId xmlns:a16="http://schemas.microsoft.com/office/drawing/2014/main" id="{E235792A-6960-A248-87AE-3DB74219E0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96302D-F20B-864A-BEC1-036B8E8AA499}"/>
              </a:ext>
            </a:extLst>
          </p:cNvPr>
          <p:cNvSpPr>
            <a:spLocks noGrp="1"/>
          </p:cNvSpPr>
          <p:nvPr>
            <p:ph type="sldNum" sz="quarter" idx="12"/>
          </p:nvPr>
        </p:nvSpPr>
        <p:spPr/>
        <p:txBody>
          <a:bodyPr/>
          <a:lstStyle/>
          <a:p>
            <a:fld id="{0ACC7F9D-2328-C241-BA42-3AC57D8C5AE2}" type="slidenum">
              <a:rPr lang="en-US" smtClean="0"/>
              <a:t>‹#›</a:t>
            </a:fld>
            <a:endParaRPr lang="en-US"/>
          </a:p>
        </p:txBody>
      </p:sp>
    </p:spTree>
    <p:extLst>
      <p:ext uri="{BB962C8B-B14F-4D97-AF65-F5344CB8AC3E}">
        <p14:creationId xmlns:p14="http://schemas.microsoft.com/office/powerpoint/2010/main" val="2670086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C729AB-DBD9-094C-9EE7-71B132BC315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ECEB2C6-7CF6-F249-8E63-F946A52887C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98C266-B412-0444-B97A-BD8B31042436}"/>
              </a:ext>
            </a:extLst>
          </p:cNvPr>
          <p:cNvSpPr>
            <a:spLocks noGrp="1"/>
          </p:cNvSpPr>
          <p:nvPr>
            <p:ph type="dt" sz="half" idx="10"/>
          </p:nvPr>
        </p:nvSpPr>
        <p:spPr/>
        <p:txBody>
          <a:bodyPr/>
          <a:lstStyle/>
          <a:p>
            <a:fld id="{DBF1BAD0-E4BC-7147-A6D6-CF854B4E8975}" type="datetime1">
              <a:rPr lang="en-US" smtClean="0"/>
              <a:t>12/11/18</a:t>
            </a:fld>
            <a:endParaRPr lang="en-US"/>
          </a:p>
        </p:txBody>
      </p:sp>
      <p:sp>
        <p:nvSpPr>
          <p:cNvPr id="5" name="Footer Placeholder 4">
            <a:extLst>
              <a:ext uri="{FF2B5EF4-FFF2-40B4-BE49-F238E27FC236}">
                <a16:creationId xmlns:a16="http://schemas.microsoft.com/office/drawing/2014/main" id="{E3E940D3-F697-6D4B-A20E-F7806D5341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BC7819-28E5-FC4C-BC6F-B51A67D3DBA0}"/>
              </a:ext>
            </a:extLst>
          </p:cNvPr>
          <p:cNvSpPr>
            <a:spLocks noGrp="1"/>
          </p:cNvSpPr>
          <p:nvPr>
            <p:ph type="sldNum" sz="quarter" idx="12"/>
          </p:nvPr>
        </p:nvSpPr>
        <p:spPr/>
        <p:txBody>
          <a:bodyPr/>
          <a:lstStyle/>
          <a:p>
            <a:fld id="{0ACC7F9D-2328-C241-BA42-3AC57D8C5AE2}" type="slidenum">
              <a:rPr lang="en-US" smtClean="0"/>
              <a:t>‹#›</a:t>
            </a:fld>
            <a:endParaRPr lang="en-US"/>
          </a:p>
        </p:txBody>
      </p:sp>
    </p:spTree>
    <p:extLst>
      <p:ext uri="{BB962C8B-B14F-4D97-AF65-F5344CB8AC3E}">
        <p14:creationId xmlns:p14="http://schemas.microsoft.com/office/powerpoint/2010/main" val="889615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458EF-80F2-6C4D-9DAD-EA8BBCD9AD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3D69CB-7A5E-8D4C-8E18-8B57F4E3D28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AF8179-8E54-ED48-98B2-016DECF2F669}"/>
              </a:ext>
            </a:extLst>
          </p:cNvPr>
          <p:cNvSpPr>
            <a:spLocks noGrp="1"/>
          </p:cNvSpPr>
          <p:nvPr>
            <p:ph type="dt" sz="half" idx="10"/>
          </p:nvPr>
        </p:nvSpPr>
        <p:spPr/>
        <p:txBody>
          <a:bodyPr/>
          <a:lstStyle/>
          <a:p>
            <a:fld id="{E332528E-8FE8-C240-A4F7-1434AE06654E}" type="datetime1">
              <a:rPr lang="en-US" smtClean="0"/>
              <a:t>12/11/18</a:t>
            </a:fld>
            <a:endParaRPr lang="en-US"/>
          </a:p>
        </p:txBody>
      </p:sp>
      <p:sp>
        <p:nvSpPr>
          <p:cNvPr id="5" name="Footer Placeholder 4">
            <a:extLst>
              <a:ext uri="{FF2B5EF4-FFF2-40B4-BE49-F238E27FC236}">
                <a16:creationId xmlns:a16="http://schemas.microsoft.com/office/drawing/2014/main" id="{7B844789-6DB5-1D47-A893-A6B5A86887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3AA265-B3B4-9A44-BC69-1F2402AD492A}"/>
              </a:ext>
            </a:extLst>
          </p:cNvPr>
          <p:cNvSpPr>
            <a:spLocks noGrp="1"/>
          </p:cNvSpPr>
          <p:nvPr>
            <p:ph type="sldNum" sz="quarter" idx="12"/>
          </p:nvPr>
        </p:nvSpPr>
        <p:spPr/>
        <p:txBody>
          <a:bodyPr/>
          <a:lstStyle/>
          <a:p>
            <a:fld id="{0ACC7F9D-2328-C241-BA42-3AC57D8C5AE2}" type="slidenum">
              <a:rPr lang="en-US" smtClean="0"/>
              <a:t>‹#›</a:t>
            </a:fld>
            <a:endParaRPr lang="en-US"/>
          </a:p>
        </p:txBody>
      </p:sp>
    </p:spTree>
    <p:extLst>
      <p:ext uri="{BB962C8B-B14F-4D97-AF65-F5344CB8AC3E}">
        <p14:creationId xmlns:p14="http://schemas.microsoft.com/office/powerpoint/2010/main" val="1331079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4D86E-0357-2144-AAF9-2FE463DE6C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7730264-5238-8A42-B9AD-6C0CECB134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6D975CD-901B-1349-9DB0-A3F6E451E84D}"/>
              </a:ext>
            </a:extLst>
          </p:cNvPr>
          <p:cNvSpPr>
            <a:spLocks noGrp="1"/>
          </p:cNvSpPr>
          <p:nvPr>
            <p:ph type="dt" sz="half" idx="10"/>
          </p:nvPr>
        </p:nvSpPr>
        <p:spPr/>
        <p:txBody>
          <a:bodyPr/>
          <a:lstStyle/>
          <a:p>
            <a:fld id="{B828B6FF-9A9A-BF4B-9D7A-230EAE9772C9}" type="datetime1">
              <a:rPr lang="en-US" smtClean="0"/>
              <a:t>12/11/18</a:t>
            </a:fld>
            <a:endParaRPr lang="en-US"/>
          </a:p>
        </p:txBody>
      </p:sp>
      <p:sp>
        <p:nvSpPr>
          <p:cNvPr id="5" name="Footer Placeholder 4">
            <a:extLst>
              <a:ext uri="{FF2B5EF4-FFF2-40B4-BE49-F238E27FC236}">
                <a16:creationId xmlns:a16="http://schemas.microsoft.com/office/drawing/2014/main" id="{53ACBE92-CCA8-5C44-9DB2-C4DC3CB703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C4F77-577E-4B44-8CE7-1B1C0014AC9F}"/>
              </a:ext>
            </a:extLst>
          </p:cNvPr>
          <p:cNvSpPr>
            <a:spLocks noGrp="1"/>
          </p:cNvSpPr>
          <p:nvPr>
            <p:ph type="sldNum" sz="quarter" idx="12"/>
          </p:nvPr>
        </p:nvSpPr>
        <p:spPr/>
        <p:txBody>
          <a:bodyPr/>
          <a:lstStyle/>
          <a:p>
            <a:fld id="{0ACC7F9D-2328-C241-BA42-3AC57D8C5AE2}" type="slidenum">
              <a:rPr lang="en-US" smtClean="0"/>
              <a:t>‹#›</a:t>
            </a:fld>
            <a:endParaRPr lang="en-US"/>
          </a:p>
        </p:txBody>
      </p:sp>
    </p:spTree>
    <p:extLst>
      <p:ext uri="{BB962C8B-B14F-4D97-AF65-F5344CB8AC3E}">
        <p14:creationId xmlns:p14="http://schemas.microsoft.com/office/powerpoint/2010/main" val="1373216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C317D-E9C4-5D43-A66B-D33692EC54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06752D-8CBB-974B-8592-63B95937BDC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858D247-933A-6F40-B78B-B69FD451ED2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38A521D-BB9C-AF48-A85C-4B0094A61913}"/>
              </a:ext>
            </a:extLst>
          </p:cNvPr>
          <p:cNvSpPr>
            <a:spLocks noGrp="1"/>
          </p:cNvSpPr>
          <p:nvPr>
            <p:ph type="dt" sz="half" idx="10"/>
          </p:nvPr>
        </p:nvSpPr>
        <p:spPr/>
        <p:txBody>
          <a:bodyPr/>
          <a:lstStyle/>
          <a:p>
            <a:fld id="{B1DD4ABD-1E94-2B46-97C4-CAA93EFB15E9}" type="datetime1">
              <a:rPr lang="en-US" smtClean="0"/>
              <a:t>12/11/18</a:t>
            </a:fld>
            <a:endParaRPr lang="en-US"/>
          </a:p>
        </p:txBody>
      </p:sp>
      <p:sp>
        <p:nvSpPr>
          <p:cNvPr id="6" name="Footer Placeholder 5">
            <a:extLst>
              <a:ext uri="{FF2B5EF4-FFF2-40B4-BE49-F238E27FC236}">
                <a16:creationId xmlns:a16="http://schemas.microsoft.com/office/drawing/2014/main" id="{E0F52493-7D0E-C443-9D4A-2A99288C1A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781CFC-6175-2245-AE90-D8BE6133B85D}"/>
              </a:ext>
            </a:extLst>
          </p:cNvPr>
          <p:cNvSpPr>
            <a:spLocks noGrp="1"/>
          </p:cNvSpPr>
          <p:nvPr>
            <p:ph type="sldNum" sz="quarter" idx="12"/>
          </p:nvPr>
        </p:nvSpPr>
        <p:spPr/>
        <p:txBody>
          <a:bodyPr/>
          <a:lstStyle/>
          <a:p>
            <a:fld id="{0ACC7F9D-2328-C241-BA42-3AC57D8C5AE2}" type="slidenum">
              <a:rPr lang="en-US" smtClean="0"/>
              <a:t>‹#›</a:t>
            </a:fld>
            <a:endParaRPr lang="en-US"/>
          </a:p>
        </p:txBody>
      </p:sp>
    </p:spTree>
    <p:extLst>
      <p:ext uri="{BB962C8B-B14F-4D97-AF65-F5344CB8AC3E}">
        <p14:creationId xmlns:p14="http://schemas.microsoft.com/office/powerpoint/2010/main" val="3810314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ADD56-9592-6C45-B88F-2A6AB2577F3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9347EF7-F5A3-0141-999C-58A11071A4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182C69E-5452-0948-A7A1-D6ECC1CFAFF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A2E32A-CB23-1D4C-8B9D-E79DA983FE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B9930D0-2C41-BE4E-85BB-5120D48EF2D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56B4081-E97D-F947-A949-7BC8AD1C6D64}"/>
              </a:ext>
            </a:extLst>
          </p:cNvPr>
          <p:cNvSpPr>
            <a:spLocks noGrp="1"/>
          </p:cNvSpPr>
          <p:nvPr>
            <p:ph type="dt" sz="half" idx="10"/>
          </p:nvPr>
        </p:nvSpPr>
        <p:spPr/>
        <p:txBody>
          <a:bodyPr/>
          <a:lstStyle/>
          <a:p>
            <a:fld id="{9A1A2014-22D0-8847-AAD3-20EB1A56FF5E}" type="datetime1">
              <a:rPr lang="en-US" smtClean="0"/>
              <a:t>12/11/18</a:t>
            </a:fld>
            <a:endParaRPr lang="en-US"/>
          </a:p>
        </p:txBody>
      </p:sp>
      <p:sp>
        <p:nvSpPr>
          <p:cNvPr id="8" name="Footer Placeholder 7">
            <a:extLst>
              <a:ext uri="{FF2B5EF4-FFF2-40B4-BE49-F238E27FC236}">
                <a16:creationId xmlns:a16="http://schemas.microsoft.com/office/drawing/2014/main" id="{089F3077-1525-B443-BB9A-6D25616F8E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3BF0C0-5871-D643-B939-D5568EF6D00C}"/>
              </a:ext>
            </a:extLst>
          </p:cNvPr>
          <p:cNvSpPr>
            <a:spLocks noGrp="1"/>
          </p:cNvSpPr>
          <p:nvPr>
            <p:ph type="sldNum" sz="quarter" idx="12"/>
          </p:nvPr>
        </p:nvSpPr>
        <p:spPr/>
        <p:txBody>
          <a:bodyPr/>
          <a:lstStyle/>
          <a:p>
            <a:fld id="{0ACC7F9D-2328-C241-BA42-3AC57D8C5AE2}" type="slidenum">
              <a:rPr lang="en-US" smtClean="0"/>
              <a:t>‹#›</a:t>
            </a:fld>
            <a:endParaRPr lang="en-US"/>
          </a:p>
        </p:txBody>
      </p:sp>
    </p:spTree>
    <p:extLst>
      <p:ext uri="{BB962C8B-B14F-4D97-AF65-F5344CB8AC3E}">
        <p14:creationId xmlns:p14="http://schemas.microsoft.com/office/powerpoint/2010/main" val="3309385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33726-8EDF-6046-AA66-0114793ACC6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3E2252D-7B01-CA41-B94B-280296BFAF9B}"/>
              </a:ext>
            </a:extLst>
          </p:cNvPr>
          <p:cNvSpPr>
            <a:spLocks noGrp="1"/>
          </p:cNvSpPr>
          <p:nvPr>
            <p:ph type="dt" sz="half" idx="10"/>
          </p:nvPr>
        </p:nvSpPr>
        <p:spPr/>
        <p:txBody>
          <a:bodyPr/>
          <a:lstStyle/>
          <a:p>
            <a:fld id="{6A0191E7-A886-804D-874B-702EFFAC54E9}" type="datetime1">
              <a:rPr lang="en-US" smtClean="0"/>
              <a:t>12/11/18</a:t>
            </a:fld>
            <a:endParaRPr lang="en-US"/>
          </a:p>
        </p:txBody>
      </p:sp>
      <p:sp>
        <p:nvSpPr>
          <p:cNvPr id="4" name="Footer Placeholder 3">
            <a:extLst>
              <a:ext uri="{FF2B5EF4-FFF2-40B4-BE49-F238E27FC236}">
                <a16:creationId xmlns:a16="http://schemas.microsoft.com/office/drawing/2014/main" id="{EF3E4CF7-240C-6B44-A26B-8329E26884B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636D46-9227-834E-AFCA-395B628ED509}"/>
              </a:ext>
            </a:extLst>
          </p:cNvPr>
          <p:cNvSpPr>
            <a:spLocks noGrp="1"/>
          </p:cNvSpPr>
          <p:nvPr>
            <p:ph type="sldNum" sz="quarter" idx="12"/>
          </p:nvPr>
        </p:nvSpPr>
        <p:spPr/>
        <p:txBody>
          <a:bodyPr/>
          <a:lstStyle/>
          <a:p>
            <a:fld id="{0ACC7F9D-2328-C241-BA42-3AC57D8C5AE2}" type="slidenum">
              <a:rPr lang="en-US" smtClean="0"/>
              <a:t>‹#›</a:t>
            </a:fld>
            <a:endParaRPr lang="en-US"/>
          </a:p>
        </p:txBody>
      </p:sp>
    </p:spTree>
    <p:extLst>
      <p:ext uri="{BB962C8B-B14F-4D97-AF65-F5344CB8AC3E}">
        <p14:creationId xmlns:p14="http://schemas.microsoft.com/office/powerpoint/2010/main" val="228440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0C63A5-70E4-944F-A7EB-B3FBD4612A7E}"/>
              </a:ext>
            </a:extLst>
          </p:cNvPr>
          <p:cNvSpPr>
            <a:spLocks noGrp="1"/>
          </p:cNvSpPr>
          <p:nvPr>
            <p:ph type="dt" sz="half" idx="10"/>
          </p:nvPr>
        </p:nvSpPr>
        <p:spPr/>
        <p:txBody>
          <a:bodyPr/>
          <a:lstStyle/>
          <a:p>
            <a:fld id="{414ACF34-4950-AA4B-B924-FDC8B9EF62AB}" type="datetime1">
              <a:rPr lang="en-US" smtClean="0"/>
              <a:t>12/11/18</a:t>
            </a:fld>
            <a:endParaRPr lang="en-US"/>
          </a:p>
        </p:txBody>
      </p:sp>
      <p:sp>
        <p:nvSpPr>
          <p:cNvPr id="3" name="Footer Placeholder 2">
            <a:extLst>
              <a:ext uri="{FF2B5EF4-FFF2-40B4-BE49-F238E27FC236}">
                <a16:creationId xmlns:a16="http://schemas.microsoft.com/office/drawing/2014/main" id="{84BEC434-9E8F-EA4F-9522-3204D49204C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3AA1C8-B33E-0C4F-B5DC-44F4BD9A831B}"/>
              </a:ext>
            </a:extLst>
          </p:cNvPr>
          <p:cNvSpPr>
            <a:spLocks noGrp="1"/>
          </p:cNvSpPr>
          <p:nvPr>
            <p:ph type="sldNum" sz="quarter" idx="12"/>
          </p:nvPr>
        </p:nvSpPr>
        <p:spPr/>
        <p:txBody>
          <a:bodyPr/>
          <a:lstStyle/>
          <a:p>
            <a:fld id="{0ACC7F9D-2328-C241-BA42-3AC57D8C5AE2}" type="slidenum">
              <a:rPr lang="en-US" smtClean="0"/>
              <a:t>‹#›</a:t>
            </a:fld>
            <a:endParaRPr lang="en-US"/>
          </a:p>
        </p:txBody>
      </p:sp>
    </p:spTree>
    <p:extLst>
      <p:ext uri="{BB962C8B-B14F-4D97-AF65-F5344CB8AC3E}">
        <p14:creationId xmlns:p14="http://schemas.microsoft.com/office/powerpoint/2010/main" val="21943793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37DCB-4B40-B34C-A719-B2F1CE2F4B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36CBEE8-A46A-8F4A-8100-B260281EE1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E760AC-0698-4E46-8229-591855A4A4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704FF78-DCEF-B94F-9803-4EE8F0E9B209}"/>
              </a:ext>
            </a:extLst>
          </p:cNvPr>
          <p:cNvSpPr>
            <a:spLocks noGrp="1"/>
          </p:cNvSpPr>
          <p:nvPr>
            <p:ph type="dt" sz="half" idx="10"/>
          </p:nvPr>
        </p:nvSpPr>
        <p:spPr/>
        <p:txBody>
          <a:bodyPr/>
          <a:lstStyle/>
          <a:p>
            <a:fld id="{15E64232-40FB-CF47-ACC7-B5156EB01213}" type="datetime1">
              <a:rPr lang="en-US" smtClean="0"/>
              <a:t>12/11/18</a:t>
            </a:fld>
            <a:endParaRPr lang="en-US"/>
          </a:p>
        </p:txBody>
      </p:sp>
      <p:sp>
        <p:nvSpPr>
          <p:cNvPr id="6" name="Footer Placeholder 5">
            <a:extLst>
              <a:ext uri="{FF2B5EF4-FFF2-40B4-BE49-F238E27FC236}">
                <a16:creationId xmlns:a16="http://schemas.microsoft.com/office/drawing/2014/main" id="{5CAA0852-ABF6-E149-BA8F-DE15B06A03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8B9D7E-FAD4-E046-95E1-2C32AD4C979D}"/>
              </a:ext>
            </a:extLst>
          </p:cNvPr>
          <p:cNvSpPr>
            <a:spLocks noGrp="1"/>
          </p:cNvSpPr>
          <p:nvPr>
            <p:ph type="sldNum" sz="quarter" idx="12"/>
          </p:nvPr>
        </p:nvSpPr>
        <p:spPr/>
        <p:txBody>
          <a:bodyPr/>
          <a:lstStyle/>
          <a:p>
            <a:fld id="{0ACC7F9D-2328-C241-BA42-3AC57D8C5AE2}" type="slidenum">
              <a:rPr lang="en-US" smtClean="0"/>
              <a:t>‹#›</a:t>
            </a:fld>
            <a:endParaRPr lang="en-US"/>
          </a:p>
        </p:txBody>
      </p:sp>
    </p:spTree>
    <p:extLst>
      <p:ext uri="{BB962C8B-B14F-4D97-AF65-F5344CB8AC3E}">
        <p14:creationId xmlns:p14="http://schemas.microsoft.com/office/powerpoint/2010/main" val="35630687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18F13-A4D3-AF4E-83CA-7CD5347FC8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C24AED-B8E7-6043-BD8B-0F8E09A1C3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CE172DE-17A5-FF45-978B-6255020B84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A8242AA-5AA4-8443-BA10-2BE16276F402}"/>
              </a:ext>
            </a:extLst>
          </p:cNvPr>
          <p:cNvSpPr>
            <a:spLocks noGrp="1"/>
          </p:cNvSpPr>
          <p:nvPr>
            <p:ph type="dt" sz="half" idx="10"/>
          </p:nvPr>
        </p:nvSpPr>
        <p:spPr/>
        <p:txBody>
          <a:bodyPr/>
          <a:lstStyle/>
          <a:p>
            <a:fld id="{5F065D4C-5B99-FF48-B72B-A2D634B1D0A0}" type="datetime1">
              <a:rPr lang="en-US" smtClean="0"/>
              <a:t>12/11/18</a:t>
            </a:fld>
            <a:endParaRPr lang="en-US"/>
          </a:p>
        </p:txBody>
      </p:sp>
      <p:sp>
        <p:nvSpPr>
          <p:cNvPr id="6" name="Footer Placeholder 5">
            <a:extLst>
              <a:ext uri="{FF2B5EF4-FFF2-40B4-BE49-F238E27FC236}">
                <a16:creationId xmlns:a16="http://schemas.microsoft.com/office/drawing/2014/main" id="{AEBF8B2C-23EF-A645-B994-5D8FB505B4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9689CC-B301-AB46-88FF-C39620CB4DB2}"/>
              </a:ext>
            </a:extLst>
          </p:cNvPr>
          <p:cNvSpPr>
            <a:spLocks noGrp="1"/>
          </p:cNvSpPr>
          <p:nvPr>
            <p:ph type="sldNum" sz="quarter" idx="12"/>
          </p:nvPr>
        </p:nvSpPr>
        <p:spPr/>
        <p:txBody>
          <a:bodyPr/>
          <a:lstStyle/>
          <a:p>
            <a:fld id="{0ACC7F9D-2328-C241-BA42-3AC57D8C5AE2}" type="slidenum">
              <a:rPr lang="en-US" smtClean="0"/>
              <a:t>‹#›</a:t>
            </a:fld>
            <a:endParaRPr lang="en-US"/>
          </a:p>
        </p:txBody>
      </p:sp>
    </p:spTree>
    <p:extLst>
      <p:ext uri="{BB962C8B-B14F-4D97-AF65-F5344CB8AC3E}">
        <p14:creationId xmlns:p14="http://schemas.microsoft.com/office/powerpoint/2010/main" val="3338761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B0FB0F-5DAA-404B-B6F5-853AAA9EE0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720869F-8AB9-7C4B-AD47-0BF49C6735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0F57A0-931F-184E-8444-1030468C7E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544D26-983B-184A-A380-1918DE700E5D}" type="datetime1">
              <a:rPr lang="en-US" smtClean="0"/>
              <a:t>12/11/18</a:t>
            </a:fld>
            <a:endParaRPr lang="en-US"/>
          </a:p>
        </p:txBody>
      </p:sp>
      <p:sp>
        <p:nvSpPr>
          <p:cNvPr id="5" name="Footer Placeholder 4">
            <a:extLst>
              <a:ext uri="{FF2B5EF4-FFF2-40B4-BE49-F238E27FC236}">
                <a16:creationId xmlns:a16="http://schemas.microsoft.com/office/drawing/2014/main" id="{080CB4F7-5D27-6848-B2FE-150EB4A1BD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67FD68-9DC0-064B-86C6-913AC5298B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CC7F9D-2328-C241-BA42-3AC57D8C5AE2}" type="slidenum">
              <a:rPr lang="en-US" smtClean="0"/>
              <a:t>‹#›</a:t>
            </a:fld>
            <a:endParaRPr lang="en-US"/>
          </a:p>
        </p:txBody>
      </p:sp>
    </p:spTree>
    <p:extLst>
      <p:ext uri="{BB962C8B-B14F-4D97-AF65-F5344CB8AC3E}">
        <p14:creationId xmlns:p14="http://schemas.microsoft.com/office/powerpoint/2010/main" val="20231976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13.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tiff"/><Relationship Id="rId1" Type="http://schemas.openxmlformats.org/officeDocument/2006/relationships/slideLayout" Target="../slideLayouts/slideLayout2.xml"/><Relationship Id="rId5" Type="http://schemas.openxmlformats.org/officeDocument/2006/relationships/image" Target="../media/image23.tiff"/><Relationship Id="rId4" Type="http://schemas.openxmlformats.org/officeDocument/2006/relationships/image" Target="../media/image22.tiff"/></Relationships>
</file>

<file path=ppt/slides/_rels/slide16.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2.e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1.emf"/><Relationship Id="rId4" Type="http://schemas.openxmlformats.org/officeDocument/2006/relationships/oleObject" Target="../embeddings/oleObject1.bin"/></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notesSlide" Target="../notesSlides/notesSlide4.xml"/><Relationship Id="rId7" Type="http://schemas.openxmlformats.org/officeDocument/2006/relationships/image" Target="../media/image5.e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oleObject" Target="../embeddings/oleObject4.bin"/><Relationship Id="rId5" Type="http://schemas.openxmlformats.org/officeDocument/2006/relationships/image" Target="../media/image4.emf"/><Relationship Id="rId4" Type="http://schemas.openxmlformats.org/officeDocument/2006/relationships/oleObject" Target="../embeddings/oleObject3.bin"/><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8.emf"/><Relationship Id="rId5" Type="http://schemas.openxmlformats.org/officeDocument/2006/relationships/oleObject" Target="../embeddings/oleObject5.bin"/><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11.emf"/><Relationship Id="rId5" Type="http://schemas.openxmlformats.org/officeDocument/2006/relationships/oleObject" Target="../embeddings/oleObject6.bin"/><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7189B-F71B-934C-BC73-FDF3EB8E501E}"/>
              </a:ext>
            </a:extLst>
          </p:cNvPr>
          <p:cNvSpPr>
            <a:spLocks noGrp="1"/>
          </p:cNvSpPr>
          <p:nvPr>
            <p:ph type="ctrTitle"/>
          </p:nvPr>
        </p:nvSpPr>
        <p:spPr/>
        <p:txBody>
          <a:bodyPr/>
          <a:lstStyle/>
          <a:p>
            <a:r>
              <a:rPr lang="en-US"/>
              <a:t>Unsupervised Learning</a:t>
            </a:r>
          </a:p>
        </p:txBody>
      </p:sp>
      <p:sp>
        <p:nvSpPr>
          <p:cNvPr id="3" name="Subtitle 2">
            <a:extLst>
              <a:ext uri="{FF2B5EF4-FFF2-40B4-BE49-F238E27FC236}">
                <a16:creationId xmlns:a16="http://schemas.microsoft.com/office/drawing/2014/main" id="{3A2D8135-10C0-F94C-A1AD-7CFCA72A03B7}"/>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64854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2">
            <a:extLst>
              <a:ext uri="{FF2B5EF4-FFF2-40B4-BE49-F238E27FC236}">
                <a16:creationId xmlns:a16="http://schemas.microsoft.com/office/drawing/2014/main" id="{FF5B2107-5408-D542-A34C-E7DEB58664A4}"/>
              </a:ext>
            </a:extLst>
          </p:cNvPr>
          <p:cNvSpPr>
            <a:spLocks noGrp="1" noChangeArrowheads="1"/>
          </p:cNvSpPr>
          <p:nvPr>
            <p:ph type="title"/>
          </p:nvPr>
        </p:nvSpPr>
        <p:spPr>
          <a:xfrm>
            <a:off x="1603908" y="181"/>
            <a:ext cx="8984185" cy="1143180"/>
          </a:xfrm>
        </p:spPr>
        <p:txBody>
          <a:bodyPr/>
          <a:lstStyle/>
          <a:p>
            <a:pPr eaLnBrk="1" hangingPunct="1"/>
            <a:r>
              <a:rPr lang="en-US" altLang="en-US" b="0"/>
              <a:t>Example</a:t>
            </a:r>
          </a:p>
        </p:txBody>
      </p:sp>
      <p:sp>
        <p:nvSpPr>
          <p:cNvPr id="12292" name="Rectangle 3">
            <a:extLst>
              <a:ext uri="{FF2B5EF4-FFF2-40B4-BE49-F238E27FC236}">
                <a16:creationId xmlns:a16="http://schemas.microsoft.com/office/drawing/2014/main" id="{FE8B3F78-5B26-4343-8A80-D3CA2064F74D}"/>
              </a:ext>
            </a:extLst>
          </p:cNvPr>
          <p:cNvSpPr>
            <a:spLocks noGrp="1" noChangeArrowheads="1"/>
          </p:cNvSpPr>
          <p:nvPr>
            <p:ph type="body" idx="1"/>
          </p:nvPr>
        </p:nvSpPr>
        <p:spPr>
          <a:xfrm>
            <a:off x="1603908" y="1218228"/>
            <a:ext cx="9063373" cy="5183184"/>
          </a:xfrm>
        </p:spPr>
        <p:txBody>
          <a:bodyPr/>
          <a:lstStyle/>
          <a:p>
            <a:pPr marL="483740" indent="-483740"/>
            <a:r>
              <a:rPr lang="en-US" altLang="en-US"/>
              <a:t>Step 3: </a:t>
            </a:r>
            <a:r>
              <a:rPr lang="en-GB" altLang="en-US"/>
              <a:t>Repeat the first two steps until its convergence </a:t>
            </a:r>
            <a:endParaRPr lang="en-US" altLang="en-US"/>
          </a:p>
          <a:p>
            <a:pPr marL="888298" lvl="1" indent="-414635">
              <a:buNone/>
            </a:pPr>
            <a:r>
              <a:rPr lang="en-US" altLang="en-US"/>
              <a:t>  </a:t>
            </a:r>
          </a:p>
        </p:txBody>
      </p:sp>
      <p:pic>
        <p:nvPicPr>
          <p:cNvPr id="12293" name="Picture 4">
            <a:extLst>
              <a:ext uri="{FF2B5EF4-FFF2-40B4-BE49-F238E27FC236}">
                <a16:creationId xmlns:a16="http://schemas.microsoft.com/office/drawing/2014/main" id="{2608255A-13FD-564F-A3AB-95A93B1A40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0344" y="1964031"/>
            <a:ext cx="4353874" cy="4055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4" name="Text Box 5">
            <a:extLst>
              <a:ext uri="{FF2B5EF4-FFF2-40B4-BE49-F238E27FC236}">
                <a16:creationId xmlns:a16="http://schemas.microsoft.com/office/drawing/2014/main" id="{BA489456-C95C-7141-B0BE-026972F72DD7}"/>
              </a:ext>
            </a:extLst>
          </p:cNvPr>
          <p:cNvSpPr txBox="1">
            <a:spLocks noChangeArrowheads="1"/>
          </p:cNvSpPr>
          <p:nvPr/>
        </p:nvSpPr>
        <p:spPr bwMode="auto">
          <a:xfrm>
            <a:off x="6303327" y="2131045"/>
            <a:ext cx="5126673" cy="76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2177" dirty="0"/>
              <a:t>Compute the distance of all data points to the new </a:t>
            </a:r>
            <a:r>
              <a:rPr lang="en-GB" altLang="en-US" sz="2177" dirty="0" err="1"/>
              <a:t>centers</a:t>
            </a:r>
            <a:endParaRPr lang="en-GB" altLang="en-US" sz="2177" dirty="0"/>
          </a:p>
        </p:txBody>
      </p:sp>
      <p:pic>
        <p:nvPicPr>
          <p:cNvPr id="12295" name="Picture 7">
            <a:extLst>
              <a:ext uri="{FF2B5EF4-FFF2-40B4-BE49-F238E27FC236}">
                <a16:creationId xmlns:a16="http://schemas.microsoft.com/office/drawing/2014/main" id="{2436A17D-11B6-814D-8E22-551D9A95B2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72437" y="3013626"/>
            <a:ext cx="4215656" cy="1589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6" name="Text Box 8">
            <a:extLst>
              <a:ext uri="{FF2B5EF4-FFF2-40B4-BE49-F238E27FC236}">
                <a16:creationId xmlns:a16="http://schemas.microsoft.com/office/drawing/2014/main" id="{A57C515F-F378-A047-A7BD-10FAA2346245}"/>
              </a:ext>
            </a:extLst>
          </p:cNvPr>
          <p:cNvSpPr txBox="1">
            <a:spLocks noChangeArrowheads="1"/>
          </p:cNvSpPr>
          <p:nvPr/>
        </p:nvSpPr>
        <p:spPr bwMode="auto">
          <a:xfrm>
            <a:off x="6441545" y="4881011"/>
            <a:ext cx="4882947" cy="1097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2177" dirty="0"/>
              <a:t>Stop due to no new assignment, the membership of each cluster does not change</a:t>
            </a:r>
          </a:p>
        </p:txBody>
      </p:sp>
    </p:spTree>
    <p:extLst>
      <p:ext uri="{BB962C8B-B14F-4D97-AF65-F5344CB8AC3E}">
        <p14:creationId xmlns:p14="http://schemas.microsoft.com/office/powerpoint/2010/main" val="1776328234"/>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86EC3-005C-C048-AF78-1B42F3B19C00}"/>
              </a:ext>
            </a:extLst>
          </p:cNvPr>
          <p:cNvSpPr>
            <a:spLocks noGrp="1"/>
          </p:cNvSpPr>
          <p:nvPr>
            <p:ph type="title"/>
          </p:nvPr>
        </p:nvSpPr>
        <p:spPr/>
        <p:txBody>
          <a:bodyPr/>
          <a:lstStyle/>
          <a:p>
            <a:r>
              <a:rPr lang="en-US" dirty="0"/>
              <a:t>Practical issues</a:t>
            </a:r>
          </a:p>
        </p:txBody>
      </p:sp>
      <p:sp>
        <p:nvSpPr>
          <p:cNvPr id="3" name="Content Placeholder 2">
            <a:extLst>
              <a:ext uri="{FF2B5EF4-FFF2-40B4-BE49-F238E27FC236}">
                <a16:creationId xmlns:a16="http://schemas.microsoft.com/office/drawing/2014/main" id="{2E085BC5-AD1F-1345-AE9D-C649A4F4FB9C}"/>
              </a:ext>
            </a:extLst>
          </p:cNvPr>
          <p:cNvSpPr>
            <a:spLocks noGrp="1"/>
          </p:cNvSpPr>
          <p:nvPr>
            <p:ph idx="1"/>
          </p:nvPr>
        </p:nvSpPr>
        <p:spPr/>
        <p:txBody>
          <a:bodyPr>
            <a:normAutofit/>
          </a:bodyPr>
          <a:lstStyle/>
          <a:p>
            <a:r>
              <a:rPr lang="en-US" dirty="0"/>
              <a:t>Selection of </a:t>
            </a:r>
            <a:r>
              <a:rPr lang="en-US" i="1" dirty="0"/>
              <a:t>K</a:t>
            </a:r>
            <a:r>
              <a:rPr lang="en-US" dirty="0"/>
              <a:t>:  By running the algorithm with lots of different values of k, we can see which values give us the best solution.</a:t>
            </a:r>
          </a:p>
          <a:p>
            <a:pPr lvl="1"/>
            <a:r>
              <a:rPr lang="en-US" dirty="0"/>
              <a:t>If we still just measure the SSE, then when we set k to be equal to the number of data points, we can position one center on every data point, and the SSE will be zero (overfitting).</a:t>
            </a:r>
          </a:p>
          <a:p>
            <a:pPr lvl="1"/>
            <a:r>
              <a:rPr lang="en-US" dirty="0"/>
              <a:t>Can be compensated by computing the SSE on a validation set and multiplying the error by </a:t>
            </a:r>
            <a:r>
              <a:rPr lang="en-US" i="1" dirty="0"/>
              <a:t>K</a:t>
            </a:r>
            <a:r>
              <a:rPr lang="en-US" dirty="0"/>
              <a:t>.</a:t>
            </a:r>
          </a:p>
          <a:p>
            <a:r>
              <a:rPr lang="en-US" dirty="0"/>
              <a:t>Dealing with noise: the mean average is very susceptible to outliers, i.e., very noisy measurements.</a:t>
            </a:r>
          </a:p>
          <a:p>
            <a:pPr lvl="1"/>
            <a:r>
              <a:rPr lang="en-US" dirty="0"/>
              <a:t>replace the mean average with the median, which is known as a robust statistic, meaning that it is not affected by outliers.</a:t>
            </a:r>
          </a:p>
          <a:p>
            <a:pPr lvl="1"/>
            <a:endParaRPr lang="en-US" dirty="0"/>
          </a:p>
        </p:txBody>
      </p:sp>
    </p:spTree>
    <p:extLst>
      <p:ext uri="{BB962C8B-B14F-4D97-AF65-F5344CB8AC3E}">
        <p14:creationId xmlns:p14="http://schemas.microsoft.com/office/powerpoint/2010/main" val="27607145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F8BB6-0A1F-B741-9335-7753FDD21296}"/>
              </a:ext>
            </a:extLst>
          </p:cNvPr>
          <p:cNvSpPr>
            <a:spLocks noGrp="1"/>
          </p:cNvSpPr>
          <p:nvPr>
            <p:ph type="title"/>
          </p:nvPr>
        </p:nvSpPr>
        <p:spPr/>
        <p:txBody>
          <a:bodyPr/>
          <a:lstStyle/>
          <a:p>
            <a:r>
              <a:rPr lang="en-US" dirty="0"/>
              <a:t>The k-Means Neural Network</a:t>
            </a:r>
          </a:p>
        </p:txBody>
      </p:sp>
      <p:sp>
        <p:nvSpPr>
          <p:cNvPr id="3" name="Content Placeholder 2">
            <a:extLst>
              <a:ext uri="{FF2B5EF4-FFF2-40B4-BE49-F238E27FC236}">
                <a16:creationId xmlns:a16="http://schemas.microsoft.com/office/drawing/2014/main" id="{1E6E5A69-2E5C-454C-8CB6-1CF355498A0F}"/>
              </a:ext>
            </a:extLst>
          </p:cNvPr>
          <p:cNvSpPr>
            <a:spLocks noGrp="1"/>
          </p:cNvSpPr>
          <p:nvPr>
            <p:ph idx="1"/>
          </p:nvPr>
        </p:nvSpPr>
        <p:spPr>
          <a:xfrm>
            <a:off x="838200" y="1825625"/>
            <a:ext cx="7719646" cy="4351338"/>
          </a:xfrm>
        </p:spPr>
        <p:txBody>
          <a:bodyPr>
            <a:normAutofit/>
          </a:bodyPr>
          <a:lstStyle/>
          <a:p>
            <a:r>
              <a:rPr lang="en-US" dirty="0"/>
              <a:t>A single-layer neural network can implement the k-means solution.</a:t>
            </a:r>
          </a:p>
          <a:p>
            <a:pPr lvl="1"/>
            <a:r>
              <a:rPr lang="en-US" dirty="0"/>
              <a:t>Linear transfer function: </a:t>
            </a:r>
          </a:p>
          <a:p>
            <a:pPr lvl="1"/>
            <a:r>
              <a:rPr lang="en-US" dirty="0"/>
              <a:t>Prediction: choose the neuron with the highest activation </a:t>
            </a:r>
            <a:r>
              <a:rPr lang="en-US" i="1" dirty="0"/>
              <a:t>h</a:t>
            </a:r>
            <a:r>
              <a:rPr lang="en-US" dirty="0"/>
              <a:t> to be the center to which an input data point is assigned (winner-takes-all)</a:t>
            </a:r>
          </a:p>
          <a:p>
            <a:pPr lvl="1"/>
            <a:r>
              <a:rPr lang="en-US" dirty="0"/>
              <a:t>The inputs are normalized so that their absolute size is the same </a:t>
            </a:r>
            <a:r>
              <a:rPr lang="en-US" dirty="0">
                <a:sym typeface="Wingdings" pitchFamily="2" charset="2"/>
              </a:rPr>
              <a:t></a:t>
            </a:r>
            <a:r>
              <a:rPr lang="en-US" dirty="0"/>
              <a:t> the weight vector is normalized</a:t>
            </a:r>
          </a:p>
          <a:p>
            <a:r>
              <a:rPr lang="en-US" dirty="0"/>
              <a:t>Training:  one input vector at a time; update by  moving the winning neuron closer to the current input</a:t>
            </a:r>
          </a:p>
        </p:txBody>
      </p:sp>
      <p:pic>
        <p:nvPicPr>
          <p:cNvPr id="5" name="Picture 4">
            <a:extLst>
              <a:ext uri="{FF2B5EF4-FFF2-40B4-BE49-F238E27FC236}">
                <a16:creationId xmlns:a16="http://schemas.microsoft.com/office/drawing/2014/main" id="{02D63F1C-6785-0341-92B8-2B1CFFA20897}"/>
              </a:ext>
            </a:extLst>
          </p:cNvPr>
          <p:cNvPicPr>
            <a:picLocks noChangeAspect="1"/>
          </p:cNvPicPr>
          <p:nvPr/>
        </p:nvPicPr>
        <p:blipFill>
          <a:blip r:embed="rId2"/>
          <a:stretch>
            <a:fillRect/>
          </a:stretch>
        </p:blipFill>
        <p:spPr>
          <a:xfrm>
            <a:off x="8868901" y="2007211"/>
            <a:ext cx="2484899" cy="3021989"/>
          </a:xfrm>
          <a:prstGeom prst="rect">
            <a:avLst/>
          </a:prstGeom>
        </p:spPr>
      </p:pic>
      <p:sp>
        <p:nvSpPr>
          <p:cNvPr id="6" name="Rectangle 5">
            <a:extLst>
              <a:ext uri="{FF2B5EF4-FFF2-40B4-BE49-F238E27FC236}">
                <a16:creationId xmlns:a16="http://schemas.microsoft.com/office/drawing/2014/main" id="{35497197-67F0-444A-858D-497C41EE21F4}"/>
              </a:ext>
            </a:extLst>
          </p:cNvPr>
          <p:cNvSpPr/>
          <p:nvPr/>
        </p:nvSpPr>
        <p:spPr>
          <a:xfrm>
            <a:off x="8770446" y="5029200"/>
            <a:ext cx="864339" cy="369332"/>
          </a:xfrm>
          <a:prstGeom prst="rect">
            <a:avLst/>
          </a:prstGeom>
        </p:spPr>
        <p:txBody>
          <a:bodyPr wrap="none">
            <a:spAutoFit/>
          </a:bodyPr>
          <a:lstStyle/>
          <a:p>
            <a:r>
              <a:rPr lang="en-US" dirty="0">
                <a:latin typeface="Helvetica" pitchFamily="2" charset="0"/>
              </a:rPr>
              <a:t> inputs</a:t>
            </a:r>
            <a:endParaRPr lang="en-US" dirty="0">
              <a:effectLst/>
              <a:latin typeface="Helvetica" pitchFamily="2" charset="0"/>
            </a:endParaRPr>
          </a:p>
        </p:txBody>
      </p:sp>
      <p:sp>
        <p:nvSpPr>
          <p:cNvPr id="7" name="Rectangle 6">
            <a:extLst>
              <a:ext uri="{FF2B5EF4-FFF2-40B4-BE49-F238E27FC236}">
                <a16:creationId xmlns:a16="http://schemas.microsoft.com/office/drawing/2014/main" id="{A0CC3FEE-16E9-5242-A960-8F5F726FECFD}"/>
              </a:ext>
            </a:extLst>
          </p:cNvPr>
          <p:cNvSpPr/>
          <p:nvPr/>
        </p:nvSpPr>
        <p:spPr>
          <a:xfrm>
            <a:off x="10624670" y="5029200"/>
            <a:ext cx="1223412" cy="369332"/>
          </a:xfrm>
          <a:prstGeom prst="rect">
            <a:avLst/>
          </a:prstGeom>
        </p:spPr>
        <p:txBody>
          <a:bodyPr wrap="none">
            <a:spAutoFit/>
          </a:bodyPr>
          <a:lstStyle/>
          <a:p>
            <a:r>
              <a:rPr lang="en-US" dirty="0">
                <a:latin typeface="Helvetica" pitchFamily="2" charset="0"/>
              </a:rPr>
              <a:t> K centers</a:t>
            </a:r>
            <a:endParaRPr lang="en-US" dirty="0">
              <a:effectLst/>
              <a:latin typeface="Helvetica" pitchFamily="2" charset="0"/>
            </a:endParaRPr>
          </a:p>
        </p:txBody>
      </p:sp>
      <p:pic>
        <p:nvPicPr>
          <p:cNvPr id="8" name="Picture 7">
            <a:extLst>
              <a:ext uri="{FF2B5EF4-FFF2-40B4-BE49-F238E27FC236}">
                <a16:creationId xmlns:a16="http://schemas.microsoft.com/office/drawing/2014/main" id="{1803C24A-521C-C849-A731-A48DCC5352CC}"/>
              </a:ext>
            </a:extLst>
          </p:cNvPr>
          <p:cNvPicPr>
            <a:picLocks noChangeAspect="1"/>
          </p:cNvPicPr>
          <p:nvPr/>
        </p:nvPicPr>
        <p:blipFill>
          <a:blip r:embed="rId3"/>
          <a:stretch>
            <a:fillRect/>
          </a:stretch>
        </p:blipFill>
        <p:spPr>
          <a:xfrm>
            <a:off x="4884127" y="2472104"/>
            <a:ext cx="1485900" cy="647700"/>
          </a:xfrm>
          <a:prstGeom prst="rect">
            <a:avLst/>
          </a:prstGeom>
        </p:spPr>
      </p:pic>
      <p:pic>
        <p:nvPicPr>
          <p:cNvPr id="9" name="Picture 8">
            <a:extLst>
              <a:ext uri="{FF2B5EF4-FFF2-40B4-BE49-F238E27FC236}">
                <a16:creationId xmlns:a16="http://schemas.microsoft.com/office/drawing/2014/main" id="{1CA32AF1-D6A9-4D4E-8D39-A1019EC13DFD}"/>
              </a:ext>
            </a:extLst>
          </p:cNvPr>
          <p:cNvPicPr>
            <a:picLocks noChangeAspect="1"/>
          </p:cNvPicPr>
          <p:nvPr/>
        </p:nvPicPr>
        <p:blipFill>
          <a:blip r:embed="rId4"/>
          <a:stretch>
            <a:fillRect/>
          </a:stretch>
        </p:blipFill>
        <p:spPr>
          <a:xfrm>
            <a:off x="3280509" y="5757863"/>
            <a:ext cx="1270000" cy="419100"/>
          </a:xfrm>
          <a:prstGeom prst="rect">
            <a:avLst/>
          </a:prstGeom>
        </p:spPr>
      </p:pic>
    </p:spTree>
    <p:extLst>
      <p:ext uri="{BB962C8B-B14F-4D97-AF65-F5344CB8AC3E}">
        <p14:creationId xmlns:p14="http://schemas.microsoft.com/office/powerpoint/2010/main" val="36241881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499858-84ED-A043-A886-0DD95DDB17BD}"/>
              </a:ext>
            </a:extLst>
          </p:cNvPr>
          <p:cNvPicPr>
            <a:picLocks noChangeAspect="1"/>
          </p:cNvPicPr>
          <p:nvPr/>
        </p:nvPicPr>
        <p:blipFill>
          <a:blip r:embed="rId2"/>
          <a:stretch>
            <a:fillRect/>
          </a:stretch>
        </p:blipFill>
        <p:spPr>
          <a:xfrm>
            <a:off x="1644650" y="317500"/>
            <a:ext cx="8902700" cy="6223000"/>
          </a:xfrm>
          <a:prstGeom prst="rect">
            <a:avLst/>
          </a:prstGeom>
        </p:spPr>
      </p:pic>
    </p:spTree>
    <p:extLst>
      <p:ext uri="{BB962C8B-B14F-4D97-AF65-F5344CB8AC3E}">
        <p14:creationId xmlns:p14="http://schemas.microsoft.com/office/powerpoint/2010/main" val="4693681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478C7-ABC9-2E41-BD2A-CE20C8AC24EA}"/>
              </a:ext>
            </a:extLst>
          </p:cNvPr>
          <p:cNvSpPr>
            <a:spLocks noGrp="1"/>
          </p:cNvSpPr>
          <p:nvPr>
            <p:ph type="title"/>
          </p:nvPr>
        </p:nvSpPr>
        <p:spPr/>
        <p:txBody>
          <a:bodyPr>
            <a:normAutofit/>
          </a:bodyPr>
          <a:lstStyle/>
          <a:p>
            <a:r>
              <a:rPr lang="en-US" dirty="0"/>
              <a:t>Self-Organizing Feature Map (SOM; </a:t>
            </a:r>
            <a:r>
              <a:rPr lang="en-US" dirty="0" err="1"/>
              <a:t>Kohonen</a:t>
            </a:r>
            <a:br>
              <a:rPr lang="en-US" dirty="0"/>
            </a:br>
            <a:r>
              <a:rPr lang="en-US" dirty="0"/>
              <a:t>1998)</a:t>
            </a:r>
          </a:p>
        </p:txBody>
      </p:sp>
      <p:sp>
        <p:nvSpPr>
          <p:cNvPr id="3" name="Content Placeholder 2">
            <a:extLst>
              <a:ext uri="{FF2B5EF4-FFF2-40B4-BE49-F238E27FC236}">
                <a16:creationId xmlns:a16="http://schemas.microsoft.com/office/drawing/2014/main" id="{E6391F50-A43A-F148-80BE-833666928DCA}"/>
              </a:ext>
            </a:extLst>
          </p:cNvPr>
          <p:cNvSpPr>
            <a:spLocks noGrp="1"/>
          </p:cNvSpPr>
          <p:nvPr>
            <p:ph idx="1"/>
          </p:nvPr>
        </p:nvSpPr>
        <p:spPr>
          <a:xfrm>
            <a:off x="838200" y="1825625"/>
            <a:ext cx="6066692" cy="4351338"/>
          </a:xfrm>
        </p:spPr>
        <p:txBody>
          <a:bodyPr>
            <a:normAutofit fontScale="92500" lnSpcReduction="10000"/>
          </a:bodyPr>
          <a:lstStyle/>
          <a:p>
            <a:r>
              <a:rPr lang="en-US" dirty="0"/>
              <a:t>A grid of neurons arranged in 2D</a:t>
            </a:r>
          </a:p>
          <a:p>
            <a:r>
              <a:rPr lang="en-US" dirty="0"/>
              <a:t>Input nodes (left) do no computation, and the weights are modified to change the activations of the neurons. However, the nodes within the SOM affect each other in that the winning node also changes the weights of adjacent neurons</a:t>
            </a:r>
          </a:p>
          <a:p>
            <a:r>
              <a:rPr lang="en-US" dirty="0"/>
              <a:t>SOM demonstrates </a:t>
            </a:r>
            <a:r>
              <a:rPr lang="en-US" i="1" dirty="0"/>
              <a:t>topology preservation</a:t>
            </a:r>
            <a:r>
              <a:rPr lang="en-US" dirty="0"/>
              <a:t>: neurons close together represent inputs that are close together, while neurons that are far apart represent inputs that are far apart.</a:t>
            </a:r>
          </a:p>
          <a:p>
            <a:endParaRPr lang="en-US" dirty="0"/>
          </a:p>
          <a:p>
            <a:endParaRPr lang="en-US" dirty="0"/>
          </a:p>
          <a:p>
            <a:endParaRPr lang="en-US" dirty="0"/>
          </a:p>
        </p:txBody>
      </p:sp>
      <p:pic>
        <p:nvPicPr>
          <p:cNvPr id="4" name="Picture 3">
            <a:extLst>
              <a:ext uri="{FF2B5EF4-FFF2-40B4-BE49-F238E27FC236}">
                <a16:creationId xmlns:a16="http://schemas.microsoft.com/office/drawing/2014/main" id="{D674EC83-600A-554A-A6F7-412950F5EC21}"/>
              </a:ext>
            </a:extLst>
          </p:cNvPr>
          <p:cNvPicPr>
            <a:picLocks noChangeAspect="1"/>
          </p:cNvPicPr>
          <p:nvPr/>
        </p:nvPicPr>
        <p:blipFill>
          <a:blip r:embed="rId2"/>
          <a:stretch>
            <a:fillRect/>
          </a:stretch>
        </p:blipFill>
        <p:spPr>
          <a:xfrm>
            <a:off x="7075115" y="1455272"/>
            <a:ext cx="4108700" cy="2546022"/>
          </a:xfrm>
          <a:prstGeom prst="rect">
            <a:avLst/>
          </a:prstGeom>
        </p:spPr>
      </p:pic>
      <p:pic>
        <p:nvPicPr>
          <p:cNvPr id="6" name="Picture 5">
            <a:extLst>
              <a:ext uri="{FF2B5EF4-FFF2-40B4-BE49-F238E27FC236}">
                <a16:creationId xmlns:a16="http://schemas.microsoft.com/office/drawing/2014/main" id="{D93F5042-0CA4-B145-8063-9F2FC84F8B56}"/>
              </a:ext>
            </a:extLst>
          </p:cNvPr>
          <p:cNvPicPr>
            <a:picLocks noChangeAspect="1"/>
          </p:cNvPicPr>
          <p:nvPr/>
        </p:nvPicPr>
        <p:blipFill>
          <a:blip r:embed="rId3"/>
          <a:stretch>
            <a:fillRect/>
          </a:stretch>
        </p:blipFill>
        <p:spPr>
          <a:xfrm>
            <a:off x="7341451" y="4036014"/>
            <a:ext cx="3576027" cy="2140949"/>
          </a:xfrm>
          <a:prstGeom prst="rect">
            <a:avLst/>
          </a:prstGeom>
        </p:spPr>
      </p:pic>
      <p:sp>
        <p:nvSpPr>
          <p:cNvPr id="7" name="TextBox 6">
            <a:extLst>
              <a:ext uri="{FF2B5EF4-FFF2-40B4-BE49-F238E27FC236}">
                <a16:creationId xmlns:a16="http://schemas.microsoft.com/office/drawing/2014/main" id="{30458378-630F-FF43-A8A1-8F24C33B0FA0}"/>
              </a:ext>
            </a:extLst>
          </p:cNvPr>
          <p:cNvSpPr txBox="1"/>
          <p:nvPr/>
        </p:nvSpPr>
        <p:spPr>
          <a:xfrm>
            <a:off x="8557847" y="6211683"/>
            <a:ext cx="1777538" cy="369332"/>
          </a:xfrm>
          <a:prstGeom prst="rect">
            <a:avLst/>
          </a:prstGeom>
          <a:noFill/>
        </p:spPr>
        <p:txBody>
          <a:bodyPr wrap="none" rtlCol="0">
            <a:spAutoFit/>
          </a:bodyPr>
          <a:lstStyle/>
          <a:p>
            <a:r>
              <a:rPr lang="en-US" dirty="0"/>
              <a:t>Feature mapping</a:t>
            </a:r>
          </a:p>
        </p:txBody>
      </p:sp>
    </p:spTree>
    <p:extLst>
      <p:ext uri="{BB962C8B-B14F-4D97-AF65-F5344CB8AC3E}">
        <p14:creationId xmlns:p14="http://schemas.microsoft.com/office/powerpoint/2010/main" val="3958524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1717C7D-5DE0-B947-9F71-2D102298C11C}"/>
              </a:ext>
            </a:extLst>
          </p:cNvPr>
          <p:cNvPicPr>
            <a:picLocks noChangeAspect="1"/>
          </p:cNvPicPr>
          <p:nvPr/>
        </p:nvPicPr>
        <p:blipFill>
          <a:blip r:embed="rId2"/>
          <a:stretch>
            <a:fillRect/>
          </a:stretch>
        </p:blipFill>
        <p:spPr>
          <a:xfrm>
            <a:off x="235581" y="412014"/>
            <a:ext cx="6352931" cy="4146798"/>
          </a:xfrm>
          <a:prstGeom prst="rect">
            <a:avLst/>
          </a:prstGeom>
        </p:spPr>
      </p:pic>
      <p:pic>
        <p:nvPicPr>
          <p:cNvPr id="5" name="Picture 4">
            <a:extLst>
              <a:ext uri="{FF2B5EF4-FFF2-40B4-BE49-F238E27FC236}">
                <a16:creationId xmlns:a16="http://schemas.microsoft.com/office/drawing/2014/main" id="{F71B69C9-292E-E74C-A4F8-AD3A6D480000}"/>
              </a:ext>
            </a:extLst>
          </p:cNvPr>
          <p:cNvPicPr>
            <a:picLocks noChangeAspect="1"/>
          </p:cNvPicPr>
          <p:nvPr/>
        </p:nvPicPr>
        <p:blipFill>
          <a:blip r:embed="rId3"/>
          <a:stretch>
            <a:fillRect/>
          </a:stretch>
        </p:blipFill>
        <p:spPr>
          <a:xfrm>
            <a:off x="832624" y="4384430"/>
            <a:ext cx="5630368" cy="1840524"/>
          </a:xfrm>
          <a:prstGeom prst="rect">
            <a:avLst/>
          </a:prstGeom>
        </p:spPr>
      </p:pic>
      <p:pic>
        <p:nvPicPr>
          <p:cNvPr id="6" name="Picture 5">
            <a:extLst>
              <a:ext uri="{FF2B5EF4-FFF2-40B4-BE49-F238E27FC236}">
                <a16:creationId xmlns:a16="http://schemas.microsoft.com/office/drawing/2014/main" id="{FADC84A9-74EA-A04D-BE2D-B8BBFD7E79F2}"/>
              </a:ext>
            </a:extLst>
          </p:cNvPr>
          <p:cNvPicPr>
            <a:picLocks noChangeAspect="1"/>
          </p:cNvPicPr>
          <p:nvPr/>
        </p:nvPicPr>
        <p:blipFill>
          <a:blip r:embed="rId4"/>
          <a:stretch>
            <a:fillRect/>
          </a:stretch>
        </p:blipFill>
        <p:spPr>
          <a:xfrm>
            <a:off x="6462992" y="621322"/>
            <a:ext cx="5078392" cy="2191727"/>
          </a:xfrm>
          <a:prstGeom prst="rect">
            <a:avLst/>
          </a:prstGeom>
        </p:spPr>
      </p:pic>
      <p:pic>
        <p:nvPicPr>
          <p:cNvPr id="7" name="Picture 6">
            <a:extLst>
              <a:ext uri="{FF2B5EF4-FFF2-40B4-BE49-F238E27FC236}">
                <a16:creationId xmlns:a16="http://schemas.microsoft.com/office/drawing/2014/main" id="{1726CB1F-0AD4-0E4A-B520-2BBCC317BC0D}"/>
              </a:ext>
            </a:extLst>
          </p:cNvPr>
          <p:cNvPicPr>
            <a:picLocks noChangeAspect="1"/>
          </p:cNvPicPr>
          <p:nvPr/>
        </p:nvPicPr>
        <p:blipFill>
          <a:blip r:embed="rId5"/>
          <a:stretch>
            <a:fillRect/>
          </a:stretch>
        </p:blipFill>
        <p:spPr>
          <a:xfrm>
            <a:off x="7060035" y="3376245"/>
            <a:ext cx="4963558" cy="2715358"/>
          </a:xfrm>
          <a:prstGeom prst="rect">
            <a:avLst/>
          </a:prstGeom>
        </p:spPr>
      </p:pic>
    </p:spTree>
    <p:extLst>
      <p:ext uri="{BB962C8B-B14F-4D97-AF65-F5344CB8AC3E}">
        <p14:creationId xmlns:p14="http://schemas.microsoft.com/office/powerpoint/2010/main" val="7054561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0DE46D-CFB6-6F4D-95DA-405D7F43BB46}"/>
              </a:ext>
            </a:extLst>
          </p:cNvPr>
          <p:cNvPicPr>
            <a:picLocks noChangeAspect="1"/>
          </p:cNvPicPr>
          <p:nvPr/>
        </p:nvPicPr>
        <p:blipFill>
          <a:blip r:embed="rId2"/>
          <a:stretch>
            <a:fillRect/>
          </a:stretch>
        </p:blipFill>
        <p:spPr>
          <a:xfrm>
            <a:off x="3975528" y="105508"/>
            <a:ext cx="7242048" cy="6858000"/>
          </a:xfrm>
          <a:prstGeom prst="rect">
            <a:avLst/>
          </a:prstGeom>
        </p:spPr>
      </p:pic>
      <p:sp>
        <p:nvSpPr>
          <p:cNvPr id="5" name="Rectangle 4">
            <a:extLst>
              <a:ext uri="{FF2B5EF4-FFF2-40B4-BE49-F238E27FC236}">
                <a16:creationId xmlns:a16="http://schemas.microsoft.com/office/drawing/2014/main" id="{E4F9D100-CC0A-EF4D-B54D-50EECB18A582}"/>
              </a:ext>
            </a:extLst>
          </p:cNvPr>
          <p:cNvSpPr/>
          <p:nvPr/>
        </p:nvSpPr>
        <p:spPr>
          <a:xfrm>
            <a:off x="333144" y="606642"/>
            <a:ext cx="3476855" cy="1569660"/>
          </a:xfrm>
          <a:prstGeom prst="rect">
            <a:avLst/>
          </a:prstGeom>
        </p:spPr>
        <p:txBody>
          <a:bodyPr wrap="square">
            <a:spAutoFit/>
          </a:bodyPr>
          <a:lstStyle/>
          <a:p>
            <a:r>
              <a:rPr lang="en-US" sz="3200" dirty="0">
                <a:latin typeface="Helvetica" pitchFamily="2" charset="0"/>
              </a:rPr>
              <a:t>Changes of Neighborhood Connections</a:t>
            </a:r>
            <a:endParaRPr lang="en-US" sz="3200" dirty="0">
              <a:effectLst/>
              <a:latin typeface="Helvetica" pitchFamily="2" charset="0"/>
            </a:endParaRPr>
          </a:p>
        </p:txBody>
      </p:sp>
    </p:spTree>
    <p:extLst>
      <p:ext uri="{BB962C8B-B14F-4D97-AF65-F5344CB8AC3E}">
        <p14:creationId xmlns:p14="http://schemas.microsoft.com/office/powerpoint/2010/main" val="26050968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B6C54-00FE-4D49-BA3A-62094BC6FD09}"/>
              </a:ext>
            </a:extLst>
          </p:cNvPr>
          <p:cNvSpPr>
            <a:spLocks noGrp="1"/>
          </p:cNvSpPr>
          <p:nvPr>
            <p:ph type="title"/>
          </p:nvPr>
        </p:nvSpPr>
        <p:spPr/>
        <p:txBody>
          <a:bodyPr/>
          <a:lstStyle/>
          <a:p>
            <a:r>
              <a:rPr lang="en-US" dirty="0"/>
              <a:t>Selecting SOM</a:t>
            </a:r>
          </a:p>
        </p:txBody>
      </p:sp>
      <p:sp>
        <p:nvSpPr>
          <p:cNvPr id="3" name="Content Placeholder 2">
            <a:extLst>
              <a:ext uri="{FF2B5EF4-FFF2-40B4-BE49-F238E27FC236}">
                <a16:creationId xmlns:a16="http://schemas.microsoft.com/office/drawing/2014/main" id="{216922FA-D6A2-DD48-A377-8D23B0B6CCD3}"/>
              </a:ext>
            </a:extLst>
          </p:cNvPr>
          <p:cNvSpPr>
            <a:spLocks noGrp="1"/>
          </p:cNvSpPr>
          <p:nvPr>
            <p:ph idx="1"/>
          </p:nvPr>
        </p:nvSpPr>
        <p:spPr>
          <a:xfrm>
            <a:off x="838200" y="1825625"/>
            <a:ext cx="10515600" cy="4622067"/>
          </a:xfrm>
        </p:spPr>
        <p:txBody>
          <a:bodyPr>
            <a:normAutofit/>
          </a:bodyPr>
          <a:lstStyle/>
          <a:p>
            <a:r>
              <a:rPr lang="en-US" dirty="0"/>
              <a:t>The boundaries of the network is pre-defined</a:t>
            </a:r>
          </a:p>
          <a:p>
            <a:pPr marL="0" indent="0">
              <a:buNone/>
            </a:pPr>
            <a:r>
              <a:rPr lang="en-US" dirty="0"/>
              <a:t>   or removed</a:t>
            </a:r>
          </a:p>
          <a:p>
            <a:r>
              <a:rPr lang="en-US" dirty="0"/>
              <a:t>The size of the network (i.e., the number of neurons that we put into it) is pre-defined, which decides how fine-grained the learning is.</a:t>
            </a:r>
          </a:p>
          <a:p>
            <a:pPr lvl="1"/>
            <a:r>
              <a:rPr lang="en-US" dirty="0"/>
              <a:t>If there are very few neurons, then the best that the network can do is to find gross generalizations that link the data. </a:t>
            </a:r>
          </a:p>
          <a:p>
            <a:pPr lvl="1"/>
            <a:r>
              <a:rPr lang="en-US" dirty="0"/>
              <a:t>If there are very large numbers of neurons, then the network can represent every input without ever needing to generalize at all (i.e., overfitting). Choosing the correct size of network is important. </a:t>
            </a:r>
          </a:p>
          <a:p>
            <a:pPr lvl="1"/>
            <a:r>
              <a:rPr lang="en-US" dirty="0"/>
              <a:t>The common approach is to test out several different sizes of network, such as 5*5 and 10*10 and see how well the network learns.</a:t>
            </a:r>
          </a:p>
        </p:txBody>
      </p:sp>
      <p:pic>
        <p:nvPicPr>
          <p:cNvPr id="6" name="Picture 5">
            <a:extLst>
              <a:ext uri="{FF2B5EF4-FFF2-40B4-BE49-F238E27FC236}">
                <a16:creationId xmlns:a16="http://schemas.microsoft.com/office/drawing/2014/main" id="{7C636EB7-1AD2-FA48-9559-A1DFAD56C98B}"/>
              </a:ext>
            </a:extLst>
          </p:cNvPr>
          <p:cNvPicPr>
            <a:picLocks noChangeAspect="1"/>
          </p:cNvPicPr>
          <p:nvPr/>
        </p:nvPicPr>
        <p:blipFill>
          <a:blip r:embed="rId2"/>
          <a:stretch>
            <a:fillRect/>
          </a:stretch>
        </p:blipFill>
        <p:spPr>
          <a:xfrm>
            <a:off x="8077200" y="1231054"/>
            <a:ext cx="3056304" cy="1557084"/>
          </a:xfrm>
          <a:prstGeom prst="rect">
            <a:avLst/>
          </a:prstGeom>
        </p:spPr>
      </p:pic>
    </p:spTree>
    <p:extLst>
      <p:ext uri="{BB962C8B-B14F-4D97-AF65-F5344CB8AC3E}">
        <p14:creationId xmlns:p14="http://schemas.microsoft.com/office/powerpoint/2010/main" val="597818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4B752-66FF-7D46-9B0C-452559DB4CE6}"/>
              </a:ext>
            </a:extLst>
          </p:cNvPr>
          <p:cNvSpPr>
            <a:spLocks noGrp="1"/>
          </p:cNvSpPr>
          <p:nvPr>
            <p:ph type="title"/>
          </p:nvPr>
        </p:nvSpPr>
        <p:spPr/>
        <p:txBody>
          <a:bodyPr>
            <a:normAutofit/>
          </a:bodyPr>
          <a:lstStyle/>
          <a:p>
            <a:r>
              <a:rPr lang="en-US" dirty="0"/>
              <a:t>Unsupervised learning is conceptually different from supervised learning</a:t>
            </a:r>
          </a:p>
        </p:txBody>
      </p:sp>
      <p:sp>
        <p:nvSpPr>
          <p:cNvPr id="3" name="Content Placeholder 2">
            <a:extLst>
              <a:ext uri="{FF2B5EF4-FFF2-40B4-BE49-F238E27FC236}">
                <a16:creationId xmlns:a16="http://schemas.microsoft.com/office/drawing/2014/main" id="{1A717C29-9F08-C442-953F-46BE54CFCFE6}"/>
              </a:ext>
            </a:extLst>
          </p:cNvPr>
          <p:cNvSpPr>
            <a:spLocks noGrp="1"/>
          </p:cNvSpPr>
          <p:nvPr>
            <p:ph idx="1"/>
          </p:nvPr>
        </p:nvSpPr>
        <p:spPr/>
        <p:txBody>
          <a:bodyPr>
            <a:normAutofit lnSpcReduction="10000"/>
          </a:bodyPr>
          <a:lstStyle/>
          <a:p>
            <a:r>
              <a:rPr lang="en-US" dirty="0"/>
              <a:t>The aim of classification: to identify similarities between inputs that belong to the same class;</a:t>
            </a:r>
          </a:p>
          <a:p>
            <a:r>
              <a:rPr lang="en-US" dirty="0"/>
              <a:t>The aim of unsupervised learning: to find clusters of similar inputs in the data without being explicitly told that these data points belong to one class and those to a different class.</a:t>
            </a:r>
          </a:p>
          <a:p>
            <a:r>
              <a:rPr lang="en-US" dirty="0"/>
              <a:t>The supervised learning algorithms aimed to minimize some external error criterion (e.g., SSE) based on the difference between the targets and the outputs.</a:t>
            </a:r>
          </a:p>
          <a:p>
            <a:r>
              <a:rPr lang="en-US" dirty="0"/>
              <a:t>The unsupervised learning (i.e., clustering) aims to minimize the distances between data points in the same clusters, while maximizing the distances between data points in different clusters</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1106176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2">
            <a:extLst>
              <a:ext uri="{FF2B5EF4-FFF2-40B4-BE49-F238E27FC236}">
                <a16:creationId xmlns:a16="http://schemas.microsoft.com/office/drawing/2014/main" id="{0D3563A3-066C-4044-BB45-55F863CCF1AF}"/>
              </a:ext>
            </a:extLst>
          </p:cNvPr>
          <p:cNvSpPr>
            <a:spLocks noGrp="1" noChangeArrowheads="1"/>
          </p:cNvSpPr>
          <p:nvPr>
            <p:ph type="title"/>
          </p:nvPr>
        </p:nvSpPr>
        <p:spPr>
          <a:xfrm>
            <a:off x="1603907" y="142719"/>
            <a:ext cx="9341249" cy="1143180"/>
          </a:xfrm>
        </p:spPr>
        <p:txBody>
          <a:bodyPr/>
          <a:lstStyle/>
          <a:p>
            <a:r>
              <a:rPr lang="en-US" altLang="en-US" b="0" dirty="0"/>
              <a:t>K-means clustering (</a:t>
            </a:r>
            <a:r>
              <a:rPr lang="en-US" dirty="0"/>
              <a:t>MacQueen 1967)</a:t>
            </a:r>
            <a:r>
              <a:rPr lang="en-US" altLang="en-US" dirty="0"/>
              <a:t>	</a:t>
            </a:r>
          </a:p>
        </p:txBody>
      </p:sp>
      <p:sp>
        <p:nvSpPr>
          <p:cNvPr id="4100" name="Rectangle 3">
            <a:extLst>
              <a:ext uri="{FF2B5EF4-FFF2-40B4-BE49-F238E27FC236}">
                <a16:creationId xmlns:a16="http://schemas.microsoft.com/office/drawing/2014/main" id="{877042D2-D91B-0641-A291-9973332DE97E}"/>
              </a:ext>
            </a:extLst>
          </p:cNvPr>
          <p:cNvSpPr>
            <a:spLocks noGrp="1" noChangeArrowheads="1"/>
          </p:cNvSpPr>
          <p:nvPr>
            <p:ph type="body" idx="1"/>
          </p:nvPr>
        </p:nvSpPr>
        <p:spPr>
          <a:xfrm>
            <a:off x="1811235" y="1493225"/>
            <a:ext cx="8915076" cy="5183184"/>
          </a:xfrm>
        </p:spPr>
        <p:txBody>
          <a:bodyPr/>
          <a:lstStyle/>
          <a:p>
            <a:pPr marL="483740" indent="-483740">
              <a:lnSpc>
                <a:spcPct val="110000"/>
              </a:lnSpc>
            </a:pPr>
            <a:r>
              <a:rPr lang="en-US" altLang="en-US" dirty="0"/>
              <a:t>Learning a partition on a data set to produce </a:t>
            </a:r>
            <a:r>
              <a:rPr lang="en-US" altLang="en-US" i="1" dirty="0"/>
              <a:t>K</a:t>
            </a:r>
            <a:r>
              <a:rPr lang="en-US" altLang="en-US" dirty="0"/>
              <a:t> non-empty clusters (K: the given number of clusters)</a:t>
            </a:r>
          </a:p>
          <a:p>
            <a:pPr marL="888298" lvl="1" indent="-414635">
              <a:lnSpc>
                <a:spcPct val="110000"/>
              </a:lnSpc>
            </a:pPr>
            <a:r>
              <a:rPr lang="en-US" altLang="en-US" dirty="0"/>
              <a:t>The optimal partition is achieved by </a:t>
            </a:r>
            <a:r>
              <a:rPr lang="en-US" altLang="en-US" dirty="0">
                <a:solidFill>
                  <a:srgbClr val="FF0000"/>
                </a:solidFill>
              </a:rPr>
              <a:t>minimizing the Sum-of-Squared Errors (SSE) to its “center” in each cluster</a:t>
            </a:r>
          </a:p>
          <a:p>
            <a:pPr marL="483740" indent="-483740">
              <a:lnSpc>
                <a:spcPct val="110000"/>
              </a:lnSpc>
            </a:pPr>
            <a:endParaRPr lang="en-US" altLang="en-US" sz="1814" dirty="0">
              <a:solidFill>
                <a:schemeClr val="accent2"/>
              </a:solidFill>
            </a:endParaRPr>
          </a:p>
        </p:txBody>
      </p:sp>
      <p:graphicFrame>
        <p:nvGraphicFramePr>
          <p:cNvPr id="4101" name="Object 4">
            <a:extLst>
              <a:ext uri="{FF2B5EF4-FFF2-40B4-BE49-F238E27FC236}">
                <a16:creationId xmlns:a16="http://schemas.microsoft.com/office/drawing/2014/main" id="{2B9B9563-67A3-2944-B498-710C82597D6B}"/>
              </a:ext>
            </a:extLst>
          </p:cNvPr>
          <p:cNvGraphicFramePr>
            <a:graphicFrameLocks noChangeAspect="1"/>
          </p:cNvGraphicFramePr>
          <p:nvPr>
            <p:extLst>
              <p:ext uri="{D42A27DB-BD31-4B8C-83A1-F6EECF244321}">
                <p14:modId xmlns:p14="http://schemas.microsoft.com/office/powerpoint/2010/main" val="299003343"/>
              </p:ext>
            </p:extLst>
          </p:nvPr>
        </p:nvGraphicFramePr>
        <p:xfrm>
          <a:off x="5940221" y="4038080"/>
          <a:ext cx="3425220" cy="884021"/>
        </p:xfrm>
        <a:graphic>
          <a:graphicData uri="http://schemas.openxmlformats.org/presentationml/2006/ole">
            <mc:AlternateContent xmlns:mc="http://schemas.openxmlformats.org/markup-compatibility/2006">
              <mc:Choice xmlns:v="urn:schemas-microsoft-com:vml" Requires="v">
                <p:oleObj spid="_x0000_s2079" name="Equation" r:id="rId4" imgW="36868100" imgH="9944100" progId="Equation.3">
                  <p:embed/>
                </p:oleObj>
              </mc:Choice>
              <mc:Fallback>
                <p:oleObj name="Equation" r:id="rId4" imgW="36868100" imgH="9944100" progId="Equation.3">
                  <p:embed/>
                  <p:pic>
                    <p:nvPicPr>
                      <p:cNvPr id="4101" name="Object 4">
                        <a:extLst>
                          <a:ext uri="{FF2B5EF4-FFF2-40B4-BE49-F238E27FC236}">
                            <a16:creationId xmlns:a16="http://schemas.microsoft.com/office/drawing/2014/main" id="{2B9B9563-67A3-2944-B498-710C82597D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40221" y="4038080"/>
                        <a:ext cx="3425220" cy="884021"/>
                      </a:xfrm>
                      <a:prstGeom prst="rect">
                        <a:avLst/>
                      </a:prstGeom>
                      <a:noFill/>
                      <a:ln>
                        <a:noFill/>
                      </a:ln>
                      <a:effectLst/>
                      <a:extLst>
                        <a:ext uri="{909E8E84-426E-40DD-AFC4-6F175D3DCCD1}">
                          <a14:hiddenFill xmlns:a14="http://schemas.microsoft.com/office/drawing/2010/main">
                            <a:solidFill>
                              <a:srgbClr val="CC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4102" name="Object 6">
            <a:extLst>
              <a:ext uri="{FF2B5EF4-FFF2-40B4-BE49-F238E27FC236}">
                <a16:creationId xmlns:a16="http://schemas.microsoft.com/office/drawing/2014/main" id="{F0E20C4A-E08B-304B-B89A-B46186A88508}"/>
              </a:ext>
            </a:extLst>
          </p:cNvPr>
          <p:cNvGraphicFramePr>
            <a:graphicFrameLocks noChangeAspect="1"/>
          </p:cNvGraphicFramePr>
          <p:nvPr>
            <p:extLst>
              <p:ext uri="{D42A27DB-BD31-4B8C-83A1-F6EECF244321}">
                <p14:modId xmlns:p14="http://schemas.microsoft.com/office/powerpoint/2010/main" val="2663672234"/>
              </p:ext>
            </p:extLst>
          </p:nvPr>
        </p:nvGraphicFramePr>
        <p:xfrm>
          <a:off x="3955777" y="3403721"/>
          <a:ext cx="3781454" cy="634361"/>
        </p:xfrm>
        <a:graphic>
          <a:graphicData uri="http://schemas.openxmlformats.org/presentationml/2006/ole">
            <mc:AlternateContent xmlns:mc="http://schemas.openxmlformats.org/markup-compatibility/2006">
              <mc:Choice xmlns:v="urn:schemas-microsoft-com:vml" Requires="v">
                <p:oleObj spid="_x0000_s2080" name="Equation" r:id="rId6" imgW="33350200" imgH="5854700" progId="Equation.3">
                  <p:embed/>
                </p:oleObj>
              </mc:Choice>
              <mc:Fallback>
                <p:oleObj name="Equation" r:id="rId6" imgW="33350200" imgH="5854700" progId="Equation.3">
                  <p:embed/>
                  <p:pic>
                    <p:nvPicPr>
                      <p:cNvPr id="4102" name="Object 6">
                        <a:extLst>
                          <a:ext uri="{FF2B5EF4-FFF2-40B4-BE49-F238E27FC236}">
                            <a16:creationId xmlns:a16="http://schemas.microsoft.com/office/drawing/2014/main" id="{F0E20C4A-E08B-304B-B89A-B46186A8850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55777" y="3403721"/>
                        <a:ext cx="3781454" cy="634361"/>
                      </a:xfrm>
                      <a:prstGeom prst="rect">
                        <a:avLst/>
                      </a:prstGeom>
                      <a:solidFill>
                        <a:srgbClr val="CCFFFF"/>
                      </a:solidFill>
                      <a:ln>
                        <a:noFill/>
                      </a:ln>
                      <a:effectLst/>
                    </p:spPr>
                  </p:pic>
                </p:oleObj>
              </mc:Fallback>
            </mc:AlternateContent>
          </a:graphicData>
        </a:graphic>
      </p:graphicFrame>
      <p:sp>
        <p:nvSpPr>
          <p:cNvPr id="7" name="TextBox 6">
            <a:extLst>
              <a:ext uri="{FF2B5EF4-FFF2-40B4-BE49-F238E27FC236}">
                <a16:creationId xmlns:a16="http://schemas.microsoft.com/office/drawing/2014/main" id="{2E209C56-B5E5-7E4A-A4EE-1EF0920A67D6}"/>
              </a:ext>
            </a:extLst>
          </p:cNvPr>
          <p:cNvSpPr txBox="1"/>
          <p:nvPr/>
        </p:nvSpPr>
        <p:spPr>
          <a:xfrm>
            <a:off x="2399818" y="4245408"/>
            <a:ext cx="3277564" cy="483081"/>
          </a:xfrm>
          <a:prstGeom prst="rect">
            <a:avLst/>
          </a:prstGeom>
          <a:noFill/>
        </p:spPr>
        <p:txBody>
          <a:bodyPr wrap="none">
            <a:spAutoFit/>
          </a:bodyPr>
          <a:lstStyle/>
          <a:p>
            <a:pPr eaLnBrk="1" hangingPunct="1">
              <a:defRPr/>
            </a:pPr>
            <a:r>
              <a:rPr lang="en-GB" sz="2539" dirty="0"/>
              <a:t>e.g., Euclidean distance</a:t>
            </a:r>
          </a:p>
        </p:txBody>
      </p:sp>
      <p:sp>
        <p:nvSpPr>
          <p:cNvPr id="2" name="Rectangle 1">
            <a:extLst>
              <a:ext uri="{FF2B5EF4-FFF2-40B4-BE49-F238E27FC236}">
                <a16:creationId xmlns:a16="http://schemas.microsoft.com/office/drawing/2014/main" id="{EDD54388-5263-A749-9370-298741BCD0BD}"/>
              </a:ext>
            </a:extLst>
          </p:cNvPr>
          <p:cNvSpPr/>
          <p:nvPr/>
        </p:nvSpPr>
        <p:spPr>
          <a:xfrm>
            <a:off x="1692278" y="5035288"/>
            <a:ext cx="8807444" cy="874085"/>
          </a:xfrm>
          <a:prstGeom prst="rect">
            <a:avLst/>
          </a:prstGeom>
        </p:spPr>
        <p:txBody>
          <a:bodyPr wrap="square">
            <a:spAutoFit/>
          </a:bodyPr>
          <a:lstStyle/>
          <a:p>
            <a:r>
              <a:rPr lang="en-US" sz="2540" dirty="0"/>
              <a:t>Each cluster is represented by the center of the cluster and the algorithm converges to stable of clusters.</a:t>
            </a:r>
          </a:p>
        </p:txBody>
      </p:sp>
    </p:spTree>
    <p:extLst>
      <p:ext uri="{BB962C8B-B14F-4D97-AF65-F5344CB8AC3E}">
        <p14:creationId xmlns:p14="http://schemas.microsoft.com/office/powerpoint/2010/main" val="7368234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a:extLst>
              <a:ext uri="{FF2B5EF4-FFF2-40B4-BE49-F238E27FC236}">
                <a16:creationId xmlns:a16="http://schemas.microsoft.com/office/drawing/2014/main" id="{D5D17AFF-F882-DC4C-AD95-8C0A6C03248B}"/>
              </a:ext>
            </a:extLst>
          </p:cNvPr>
          <p:cNvSpPr>
            <a:spLocks noGrp="1" noChangeArrowheads="1"/>
          </p:cNvSpPr>
          <p:nvPr>
            <p:ph type="title"/>
          </p:nvPr>
        </p:nvSpPr>
        <p:spPr>
          <a:xfrm>
            <a:off x="1603907" y="181"/>
            <a:ext cx="9341249" cy="1143180"/>
          </a:xfrm>
        </p:spPr>
        <p:txBody>
          <a:bodyPr/>
          <a:lstStyle/>
          <a:p>
            <a:pPr eaLnBrk="1" hangingPunct="1"/>
            <a:r>
              <a:rPr lang="en-US" altLang="en-US" b="0" dirty="0"/>
              <a:t> K-means (Lloyd’s) Algorithm</a:t>
            </a:r>
            <a:r>
              <a:rPr lang="en-US" altLang="en-US" dirty="0"/>
              <a:t>	</a:t>
            </a:r>
          </a:p>
        </p:txBody>
      </p:sp>
      <p:sp>
        <p:nvSpPr>
          <p:cNvPr id="6148" name="Rectangle 3">
            <a:extLst>
              <a:ext uri="{FF2B5EF4-FFF2-40B4-BE49-F238E27FC236}">
                <a16:creationId xmlns:a16="http://schemas.microsoft.com/office/drawing/2014/main" id="{F690F247-B14F-8745-968E-DEB89C4DF209}"/>
              </a:ext>
            </a:extLst>
          </p:cNvPr>
          <p:cNvSpPr>
            <a:spLocks noGrp="1" noChangeArrowheads="1"/>
          </p:cNvSpPr>
          <p:nvPr>
            <p:ph type="body" idx="1"/>
          </p:nvPr>
        </p:nvSpPr>
        <p:spPr>
          <a:xfrm>
            <a:off x="1673017" y="1285898"/>
            <a:ext cx="9122403" cy="5183184"/>
          </a:xfrm>
        </p:spPr>
        <p:txBody>
          <a:bodyPr/>
          <a:lstStyle/>
          <a:p>
            <a:pPr marL="483740" indent="-483740"/>
            <a:r>
              <a:rPr lang="en-US" altLang="en-US" dirty="0"/>
              <a:t>Given the cluster number </a:t>
            </a:r>
            <a:r>
              <a:rPr lang="en-US" altLang="en-US" i="1" dirty="0"/>
              <a:t>K</a:t>
            </a:r>
            <a:r>
              <a:rPr lang="en-US" altLang="en-US" dirty="0"/>
              <a:t>, the </a:t>
            </a:r>
            <a:r>
              <a:rPr lang="en-US" altLang="en-US" i="1" dirty="0"/>
              <a:t>K-means </a:t>
            </a:r>
            <a:r>
              <a:rPr lang="en-US" altLang="en-US" dirty="0"/>
              <a:t>algorithm is carried out in three steps after initialization:</a:t>
            </a:r>
          </a:p>
          <a:p>
            <a:pPr marL="2168194" lvl="4" indent="-276423">
              <a:lnSpc>
                <a:spcPct val="120000"/>
              </a:lnSpc>
            </a:pPr>
            <a:endParaRPr lang="en-US" altLang="en-US" sz="1632" dirty="0"/>
          </a:p>
          <a:p>
            <a:pPr marL="888298" lvl="1" indent="-414635">
              <a:lnSpc>
                <a:spcPct val="110000"/>
              </a:lnSpc>
            </a:pPr>
            <a:endParaRPr lang="en-US" altLang="en-US" sz="2539" dirty="0"/>
          </a:p>
        </p:txBody>
      </p:sp>
      <p:sp>
        <p:nvSpPr>
          <p:cNvPr id="8198" name="Text Box 5">
            <a:extLst>
              <a:ext uri="{FF2B5EF4-FFF2-40B4-BE49-F238E27FC236}">
                <a16:creationId xmlns:a16="http://schemas.microsoft.com/office/drawing/2014/main" id="{AA692ECA-9188-B146-A6F2-78F9869CA82C}"/>
              </a:ext>
            </a:extLst>
          </p:cNvPr>
          <p:cNvSpPr txBox="1">
            <a:spLocks noChangeArrowheads="1"/>
          </p:cNvSpPr>
          <p:nvPr/>
        </p:nvSpPr>
        <p:spPr bwMode="auto">
          <a:xfrm>
            <a:off x="1270876" y="2147176"/>
            <a:ext cx="10194293" cy="2991716"/>
          </a:xfrm>
          <a:prstGeom prst="rect">
            <a:avLst/>
          </a:prstGeom>
          <a:noFill/>
          <a:ln w="9525">
            <a:noFill/>
            <a:miter lim="800000"/>
            <a:headEnd/>
            <a:tailEnd/>
          </a:ln>
        </p:spPr>
        <p:txBody>
          <a:bodyPr wrap="square">
            <a:spAutoFit/>
          </a:bodyPr>
          <a:lstStyle/>
          <a:p>
            <a:pPr marL="310976" indent="-310976" defTabSz="945886">
              <a:lnSpc>
                <a:spcPct val="150000"/>
              </a:lnSpc>
              <a:defRPr/>
            </a:pPr>
            <a:r>
              <a:rPr lang="en-GB" sz="2539" dirty="0">
                <a:latin typeface="Calibri" panose="020F0502020204030204" pitchFamily="34" charset="0"/>
                <a:cs typeface="Calibri" panose="020F0502020204030204" pitchFamily="34" charset="0"/>
              </a:rPr>
              <a:t>Initialization: set random data points as </a:t>
            </a:r>
            <a:r>
              <a:rPr lang="en-GB" sz="2539" dirty="0" err="1">
                <a:latin typeface="Calibri" panose="020F0502020204030204" pitchFamily="34" charset="0"/>
                <a:cs typeface="Calibri" panose="020F0502020204030204" pitchFamily="34" charset="0"/>
              </a:rPr>
              <a:t>centers</a:t>
            </a:r>
            <a:endParaRPr lang="en-GB" sz="2539" dirty="0">
              <a:latin typeface="Calibri" panose="020F0502020204030204" pitchFamily="34" charset="0"/>
              <a:cs typeface="Calibri" panose="020F0502020204030204" pitchFamily="34" charset="0"/>
            </a:endParaRPr>
          </a:p>
          <a:p>
            <a:pPr marL="488060" indent="-488060" defTabSz="945886">
              <a:lnSpc>
                <a:spcPct val="120000"/>
              </a:lnSpc>
              <a:buFont typeface="+mj-lt"/>
              <a:buAutoNum type="arabicParenR"/>
              <a:defRPr/>
            </a:pPr>
            <a:r>
              <a:rPr lang="en-GB" sz="2539" dirty="0">
                <a:latin typeface="Calibri" panose="020F0502020204030204" pitchFamily="34" charset="0"/>
                <a:cs typeface="Calibri" panose="020F0502020204030204" pitchFamily="34" charset="0"/>
              </a:rPr>
              <a:t>Assign each object to the cluster of the nearest </a:t>
            </a:r>
            <a:r>
              <a:rPr lang="en-GB" sz="2539" dirty="0" err="1">
                <a:latin typeface="Calibri" panose="020F0502020204030204" pitchFamily="34" charset="0"/>
                <a:cs typeface="Calibri" panose="020F0502020204030204" pitchFamily="34" charset="0"/>
              </a:rPr>
              <a:t>center</a:t>
            </a:r>
            <a:r>
              <a:rPr lang="en-GB" sz="2539" dirty="0">
                <a:latin typeface="Calibri" panose="020F0502020204030204" pitchFamily="34" charset="0"/>
                <a:cs typeface="Calibri" panose="020F0502020204030204" pitchFamily="34" charset="0"/>
              </a:rPr>
              <a:t> measured with a distance metric (i.e., </a:t>
            </a:r>
            <a:r>
              <a:rPr lang="en-GB" sz="2539" i="1" dirty="0">
                <a:latin typeface="Calibri" panose="020F0502020204030204" pitchFamily="34" charset="0"/>
                <a:cs typeface="Calibri" panose="020F0502020204030204" pitchFamily="34" charset="0"/>
              </a:rPr>
              <a:t>the partition</a:t>
            </a:r>
            <a:r>
              <a:rPr lang="en-GB" sz="2539" dirty="0">
                <a:latin typeface="Calibri" panose="020F0502020204030204" pitchFamily="34" charset="0"/>
                <a:cs typeface="Calibri" panose="020F0502020204030204" pitchFamily="34" charset="0"/>
              </a:rPr>
              <a:t>)</a:t>
            </a:r>
          </a:p>
          <a:p>
            <a:pPr marL="488060" indent="-488060" defTabSz="945886">
              <a:lnSpc>
                <a:spcPct val="120000"/>
              </a:lnSpc>
              <a:buFont typeface="+mj-lt"/>
              <a:buAutoNum type="arabicParenR"/>
              <a:defRPr/>
            </a:pPr>
            <a:r>
              <a:rPr lang="en-GB" sz="2539" dirty="0">
                <a:latin typeface="Calibri" panose="020F0502020204030204" pitchFamily="34" charset="0"/>
                <a:cs typeface="Calibri" panose="020F0502020204030204" pitchFamily="34" charset="0"/>
              </a:rPr>
              <a:t>Compute new </a:t>
            </a:r>
            <a:r>
              <a:rPr lang="en-GB" sz="2539" dirty="0" err="1">
                <a:latin typeface="Calibri" panose="020F0502020204030204" pitchFamily="34" charset="0"/>
                <a:cs typeface="Calibri" panose="020F0502020204030204" pitchFamily="34" charset="0"/>
              </a:rPr>
              <a:t>centers</a:t>
            </a:r>
            <a:r>
              <a:rPr lang="en-GB" sz="2539" dirty="0">
                <a:latin typeface="Calibri" panose="020F0502020204030204" pitchFamily="34" charset="0"/>
                <a:cs typeface="Calibri" panose="020F0502020204030204" pitchFamily="34" charset="0"/>
              </a:rPr>
              <a:t> of the clusters based on the current partition (the </a:t>
            </a:r>
            <a:r>
              <a:rPr lang="en-GB" sz="2539" dirty="0" err="1">
                <a:latin typeface="Calibri" panose="020F0502020204030204" pitchFamily="34" charset="0"/>
                <a:cs typeface="Calibri" panose="020F0502020204030204" pitchFamily="34" charset="0"/>
              </a:rPr>
              <a:t>center</a:t>
            </a:r>
            <a:r>
              <a:rPr lang="en-GB" sz="2539" dirty="0">
                <a:latin typeface="Calibri" panose="020F0502020204030204" pitchFamily="34" charset="0"/>
                <a:cs typeface="Calibri" panose="020F0502020204030204" pitchFamily="34" charset="0"/>
              </a:rPr>
              <a:t> is the gravity </a:t>
            </a:r>
            <a:r>
              <a:rPr lang="en-GB" sz="2539" dirty="0" err="1">
                <a:latin typeface="Calibri" panose="020F0502020204030204" pitchFamily="34" charset="0"/>
                <a:cs typeface="Calibri" panose="020F0502020204030204" pitchFamily="34" charset="0"/>
              </a:rPr>
              <a:t>center</a:t>
            </a:r>
            <a:r>
              <a:rPr lang="en-GB" sz="2539" dirty="0">
                <a:latin typeface="Calibri" panose="020F0502020204030204" pitchFamily="34" charset="0"/>
                <a:cs typeface="Calibri" panose="020F0502020204030204" pitchFamily="34" charset="0"/>
              </a:rPr>
              <a:t> of the data points in the same cluster)</a:t>
            </a:r>
          </a:p>
          <a:p>
            <a:pPr marL="488060" indent="-488060" defTabSz="945886">
              <a:lnSpc>
                <a:spcPct val="120000"/>
              </a:lnSpc>
              <a:buFont typeface="+mj-lt"/>
              <a:buAutoNum type="arabicParenR"/>
              <a:defRPr/>
            </a:pPr>
            <a:r>
              <a:rPr lang="en-GB" sz="2539" dirty="0">
                <a:latin typeface="Calibri" panose="020F0502020204030204" pitchFamily="34" charset="0"/>
                <a:cs typeface="Calibri" panose="020F0502020204030204" pitchFamily="34" charset="0"/>
              </a:rPr>
              <a:t>Iterative between 1) and 2) until the partition does not change. </a:t>
            </a:r>
            <a:endParaRPr lang="en-GB" sz="2177" dirty="0">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6C9AF3CE-CA73-CE42-8DBC-8BBF163D2B6E}"/>
              </a:ext>
            </a:extLst>
          </p:cNvPr>
          <p:cNvSpPr txBox="1"/>
          <p:nvPr/>
        </p:nvSpPr>
        <p:spPr>
          <a:xfrm>
            <a:off x="1125415" y="5268622"/>
            <a:ext cx="9670005" cy="1015663"/>
          </a:xfrm>
          <a:prstGeom prst="rect">
            <a:avLst/>
          </a:prstGeom>
          <a:noFill/>
        </p:spPr>
        <p:txBody>
          <a:bodyPr wrap="square" rtlCol="0">
            <a:spAutoFit/>
          </a:bodyPr>
          <a:lstStyle/>
          <a:p>
            <a:r>
              <a:rPr lang="en-US" sz="2000" dirty="0"/>
              <a:t>The algorithm always converge, as in each step of iteration, the SSE always decrease. However, it may not give the optimal partition (with the minimum SSE). In practice, one may start from multiple initiation and select the final partition with the minimum SSE.</a:t>
            </a:r>
          </a:p>
        </p:txBody>
      </p:sp>
    </p:spTree>
    <p:extLst>
      <p:ext uri="{BB962C8B-B14F-4D97-AF65-F5344CB8AC3E}">
        <p14:creationId xmlns:p14="http://schemas.microsoft.com/office/powerpoint/2010/main" val="354206627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a:extLst>
              <a:ext uri="{FF2B5EF4-FFF2-40B4-BE49-F238E27FC236}">
                <a16:creationId xmlns:a16="http://schemas.microsoft.com/office/drawing/2014/main" id="{B21DC68D-0835-5F4C-BF48-EF0131A79A0B}"/>
              </a:ext>
            </a:extLst>
          </p:cNvPr>
          <p:cNvSpPr>
            <a:spLocks noGrp="1" noChangeArrowheads="1"/>
          </p:cNvSpPr>
          <p:nvPr>
            <p:ph type="body" idx="1"/>
          </p:nvPr>
        </p:nvSpPr>
        <p:spPr>
          <a:xfrm>
            <a:off x="1603908" y="1147680"/>
            <a:ext cx="9063373" cy="5183184"/>
          </a:xfrm>
        </p:spPr>
        <p:txBody>
          <a:bodyPr/>
          <a:lstStyle/>
          <a:p>
            <a:pPr marL="483740" indent="-483740">
              <a:lnSpc>
                <a:spcPct val="110000"/>
              </a:lnSpc>
            </a:pPr>
            <a:r>
              <a:rPr lang="en-US" altLang="en-US" dirty="0"/>
              <a:t>Problem</a:t>
            </a:r>
          </a:p>
          <a:p>
            <a:pPr marL="483740" indent="-483740">
              <a:buNone/>
            </a:pPr>
            <a:r>
              <a:rPr lang="en-US" altLang="en-US" dirty="0"/>
              <a:t>     </a:t>
            </a:r>
            <a:endParaRPr lang="en-US" altLang="en-US" sz="1814" dirty="0"/>
          </a:p>
        </p:txBody>
      </p:sp>
      <p:sp>
        <p:nvSpPr>
          <p:cNvPr id="7172" name="Rectangle 4">
            <a:extLst>
              <a:ext uri="{FF2B5EF4-FFF2-40B4-BE49-F238E27FC236}">
                <a16:creationId xmlns:a16="http://schemas.microsoft.com/office/drawing/2014/main" id="{C38A2E7D-3935-7641-B8AD-5D51488266C1}"/>
              </a:ext>
            </a:extLst>
          </p:cNvPr>
          <p:cNvSpPr>
            <a:spLocks noChangeArrowheads="1"/>
          </p:cNvSpPr>
          <p:nvPr/>
        </p:nvSpPr>
        <p:spPr bwMode="auto">
          <a:xfrm>
            <a:off x="2030080" y="112483"/>
            <a:ext cx="8915076" cy="1143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600" tIns="47300" rIns="94600" bIns="47300" anchor="ct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algn="ctr" eaLnBrk="1" hangingPunct="1">
              <a:spcBef>
                <a:spcPct val="0"/>
              </a:spcBef>
              <a:buFontTx/>
              <a:buNone/>
            </a:pPr>
            <a:r>
              <a:rPr lang="en-US" altLang="en-US" sz="4353" dirty="0">
                <a:solidFill>
                  <a:schemeClr val="tx2"/>
                </a:solidFill>
              </a:rPr>
              <a:t>Example</a:t>
            </a:r>
            <a:r>
              <a:rPr lang="en-US" altLang="en-US" sz="4353" b="1" dirty="0">
                <a:solidFill>
                  <a:schemeClr val="tx2"/>
                </a:solidFill>
              </a:rPr>
              <a:t>	</a:t>
            </a:r>
          </a:p>
        </p:txBody>
      </p:sp>
      <p:sp>
        <p:nvSpPr>
          <p:cNvPr id="7173" name="Text Box 6">
            <a:extLst>
              <a:ext uri="{FF2B5EF4-FFF2-40B4-BE49-F238E27FC236}">
                <a16:creationId xmlns:a16="http://schemas.microsoft.com/office/drawing/2014/main" id="{4BD99A2B-5D02-754F-A36A-6706D1F4D7DC}"/>
              </a:ext>
            </a:extLst>
          </p:cNvPr>
          <p:cNvSpPr txBox="1">
            <a:spLocks noChangeArrowheads="1"/>
          </p:cNvSpPr>
          <p:nvPr/>
        </p:nvSpPr>
        <p:spPr bwMode="auto">
          <a:xfrm>
            <a:off x="2087671" y="1563774"/>
            <a:ext cx="8223985" cy="1404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buFontTx/>
              <a:buNone/>
            </a:pPr>
            <a:r>
              <a:rPr lang="en-GB" altLang="en-US" sz="1814"/>
              <a:t>Suppose we have 4 types of medicines and each has two attributes (pH and </a:t>
            </a:r>
          </a:p>
          <a:p>
            <a:pPr eaLnBrk="1" hangingPunct="1">
              <a:buFontTx/>
              <a:buNone/>
            </a:pPr>
            <a:r>
              <a:rPr lang="en-GB" altLang="en-US" sz="1814"/>
              <a:t>weight index). Our goal is to group these objects into </a:t>
            </a:r>
            <a:r>
              <a:rPr lang="en-GB" altLang="en-US" sz="1814" i="1"/>
              <a:t>K=2</a:t>
            </a:r>
            <a:r>
              <a:rPr lang="en-GB" altLang="en-US" sz="1814"/>
              <a:t>  group of medicine.</a:t>
            </a:r>
            <a:endParaRPr lang="en-US" altLang="en-US" sz="1814"/>
          </a:p>
          <a:p>
            <a:pPr eaLnBrk="1" hangingPunct="1">
              <a:spcBef>
                <a:spcPct val="0"/>
              </a:spcBef>
              <a:buFontTx/>
              <a:buNone/>
            </a:pPr>
            <a:endParaRPr lang="en-GB" altLang="en-US" sz="4535">
              <a:latin typeface="Times New Roman" panose="02020603050405020304" pitchFamily="18" charset="0"/>
            </a:endParaRPr>
          </a:p>
        </p:txBody>
      </p:sp>
      <p:graphicFrame>
        <p:nvGraphicFramePr>
          <p:cNvPr id="549929" name="Group 41">
            <a:extLst>
              <a:ext uri="{FF2B5EF4-FFF2-40B4-BE49-F238E27FC236}">
                <a16:creationId xmlns:a16="http://schemas.microsoft.com/office/drawing/2014/main" id="{DDEBECA1-88F8-D846-8282-29183C9865AF}"/>
              </a:ext>
            </a:extLst>
          </p:cNvPr>
          <p:cNvGraphicFramePr>
            <a:graphicFrameLocks noGrp="1"/>
          </p:cNvGraphicFramePr>
          <p:nvPr/>
        </p:nvGraphicFramePr>
        <p:xfrm>
          <a:off x="2087671" y="2738629"/>
          <a:ext cx="3646946" cy="2847872"/>
        </p:xfrm>
        <a:graphic>
          <a:graphicData uri="http://schemas.openxmlformats.org/drawingml/2006/table">
            <a:tbl>
              <a:tblPr/>
              <a:tblGrid>
                <a:gridCol w="1216609">
                  <a:extLst>
                    <a:ext uri="{9D8B030D-6E8A-4147-A177-3AD203B41FA5}">
                      <a16:colId xmlns:a16="http://schemas.microsoft.com/office/drawing/2014/main" val="20000"/>
                    </a:ext>
                  </a:extLst>
                </a:gridCol>
                <a:gridCol w="1213728">
                  <a:extLst>
                    <a:ext uri="{9D8B030D-6E8A-4147-A177-3AD203B41FA5}">
                      <a16:colId xmlns:a16="http://schemas.microsoft.com/office/drawing/2014/main" val="20001"/>
                    </a:ext>
                  </a:extLst>
                </a:gridCol>
                <a:gridCol w="1216609">
                  <a:extLst>
                    <a:ext uri="{9D8B030D-6E8A-4147-A177-3AD203B41FA5}">
                      <a16:colId xmlns:a16="http://schemas.microsoft.com/office/drawing/2014/main" val="20002"/>
                    </a:ext>
                  </a:extLst>
                </a:gridCol>
              </a:tblGrid>
              <a:tr h="636380">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1" i="0" u="none" strike="noStrike" cap="none" normalizeH="0" baseline="0">
                          <a:ln>
                            <a:noFill/>
                          </a:ln>
                          <a:solidFill>
                            <a:schemeClr val="tx1"/>
                          </a:solidFill>
                          <a:effectLst/>
                          <a:latin typeface="Tahoma" pitchFamily="34" charset="0"/>
                        </a:rPr>
                        <a:t>Medicine</a:t>
                      </a:r>
                    </a:p>
                  </a:txBody>
                  <a:tcPr marL="82931" marR="82931" marT="41474" marB="4147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1" i="0" u="none" strike="noStrike" cap="none" normalizeH="0" baseline="0">
                          <a:ln>
                            <a:noFill/>
                          </a:ln>
                          <a:solidFill>
                            <a:schemeClr val="tx1"/>
                          </a:solidFill>
                          <a:effectLst/>
                          <a:latin typeface="Tahoma" pitchFamily="34" charset="0"/>
                        </a:rPr>
                        <a:t>Weight</a:t>
                      </a:r>
                    </a:p>
                  </a:txBody>
                  <a:tcPr marL="82931" marR="82931" marT="41474" marB="4147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1" i="0" u="none" strike="noStrike" cap="none" normalizeH="0" baseline="0">
                          <a:ln>
                            <a:noFill/>
                          </a:ln>
                          <a:solidFill>
                            <a:schemeClr val="tx1"/>
                          </a:solidFill>
                          <a:effectLst/>
                          <a:latin typeface="Tahoma" pitchFamily="34" charset="0"/>
                        </a:rPr>
                        <a:t>pH-Index</a:t>
                      </a:r>
                    </a:p>
                  </a:txBody>
                  <a:tcPr marL="82931" marR="82931" marT="41474" marB="4147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52873">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A</a:t>
                      </a:r>
                    </a:p>
                  </a:txBody>
                  <a:tcPr marL="82931" marR="82931" marT="41474" marB="4147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1</a:t>
                      </a:r>
                    </a:p>
                  </a:txBody>
                  <a:tcPr marL="82931" marR="82931" marT="41474" marB="4147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1</a:t>
                      </a:r>
                    </a:p>
                  </a:txBody>
                  <a:tcPr marL="82931" marR="82931" marT="41474" marB="4147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52873">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B</a:t>
                      </a:r>
                    </a:p>
                  </a:txBody>
                  <a:tcPr marL="82931" marR="82931" marT="41474" marB="4147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2</a:t>
                      </a:r>
                    </a:p>
                  </a:txBody>
                  <a:tcPr marL="82931" marR="82931" marT="41474" marB="4147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1</a:t>
                      </a:r>
                    </a:p>
                  </a:txBody>
                  <a:tcPr marL="82931" marR="82931" marT="41474" marB="4147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52873">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C</a:t>
                      </a:r>
                    </a:p>
                  </a:txBody>
                  <a:tcPr marL="82931" marR="82931" marT="41474" marB="4147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4</a:t>
                      </a:r>
                    </a:p>
                  </a:txBody>
                  <a:tcPr marL="82931" marR="82931" marT="41474" marB="4147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3</a:t>
                      </a:r>
                    </a:p>
                  </a:txBody>
                  <a:tcPr marL="82931" marR="82931" marT="41474" marB="4147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2873">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D</a:t>
                      </a:r>
                    </a:p>
                  </a:txBody>
                  <a:tcPr marL="82931" marR="82931" marT="41474" marB="4147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5</a:t>
                      </a:r>
                    </a:p>
                  </a:txBody>
                  <a:tcPr marL="82931" marR="82931" marT="41474" marB="4147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defTabSz="1042988" eaLnBrk="0" hangingPunct="0">
                        <a:spcBef>
                          <a:spcPct val="20000"/>
                        </a:spcBef>
                        <a:defRPr sz="2400">
                          <a:solidFill>
                            <a:schemeClr val="tx1"/>
                          </a:solidFill>
                          <a:latin typeface="Tahoma" pitchFamily="34" charset="0"/>
                        </a:defRPr>
                      </a:lvl1pPr>
                      <a:lvl2pPr marL="742950" indent="-285750" defTabSz="1042988" eaLnBrk="0" hangingPunct="0">
                        <a:spcBef>
                          <a:spcPct val="20000"/>
                        </a:spcBef>
                        <a:defRPr sz="2000">
                          <a:solidFill>
                            <a:schemeClr val="tx1"/>
                          </a:solidFill>
                          <a:latin typeface="Tahoma" pitchFamily="34" charset="0"/>
                        </a:defRPr>
                      </a:lvl2pPr>
                      <a:lvl3pPr marL="1143000" indent="-228600" defTabSz="1042988" eaLnBrk="0" hangingPunct="0">
                        <a:spcBef>
                          <a:spcPct val="20000"/>
                        </a:spcBef>
                        <a:defRPr>
                          <a:solidFill>
                            <a:schemeClr val="tx1"/>
                          </a:solidFill>
                          <a:latin typeface="Tahoma" pitchFamily="34" charset="0"/>
                        </a:defRPr>
                      </a:lvl3pPr>
                      <a:lvl4pPr marL="1600200" indent="-228600" defTabSz="1042988" eaLnBrk="0" hangingPunct="0">
                        <a:spcBef>
                          <a:spcPct val="20000"/>
                        </a:spcBef>
                        <a:defRPr sz="1600">
                          <a:solidFill>
                            <a:schemeClr val="tx1"/>
                          </a:solidFill>
                          <a:latin typeface="Tahoma" pitchFamily="34" charset="0"/>
                        </a:defRPr>
                      </a:lvl4pPr>
                      <a:lvl5pPr marL="2057400" indent="-228600" defTabSz="1042988" eaLnBrk="0" hangingPunct="0">
                        <a:spcBef>
                          <a:spcPct val="20000"/>
                        </a:spcBef>
                        <a:defRPr sz="1400">
                          <a:solidFill>
                            <a:schemeClr val="tx1"/>
                          </a:solidFill>
                          <a:latin typeface="Tahoma" pitchFamily="34" charset="0"/>
                        </a:defRPr>
                      </a:lvl5pPr>
                      <a:lvl6pPr marL="2514600" indent="-228600" defTabSz="1042988" eaLnBrk="0" fontAlgn="base" hangingPunct="0">
                        <a:spcBef>
                          <a:spcPct val="20000"/>
                        </a:spcBef>
                        <a:spcAft>
                          <a:spcPct val="0"/>
                        </a:spcAft>
                        <a:defRPr sz="1400">
                          <a:solidFill>
                            <a:schemeClr val="tx1"/>
                          </a:solidFill>
                          <a:latin typeface="Tahoma" pitchFamily="34" charset="0"/>
                        </a:defRPr>
                      </a:lvl6pPr>
                      <a:lvl7pPr marL="2971800" indent="-228600" defTabSz="1042988" eaLnBrk="0" fontAlgn="base" hangingPunct="0">
                        <a:spcBef>
                          <a:spcPct val="20000"/>
                        </a:spcBef>
                        <a:spcAft>
                          <a:spcPct val="0"/>
                        </a:spcAft>
                        <a:defRPr sz="1400">
                          <a:solidFill>
                            <a:schemeClr val="tx1"/>
                          </a:solidFill>
                          <a:latin typeface="Tahoma" pitchFamily="34" charset="0"/>
                        </a:defRPr>
                      </a:lvl7pPr>
                      <a:lvl8pPr marL="3429000" indent="-228600" defTabSz="1042988" eaLnBrk="0" fontAlgn="base" hangingPunct="0">
                        <a:spcBef>
                          <a:spcPct val="20000"/>
                        </a:spcBef>
                        <a:spcAft>
                          <a:spcPct val="0"/>
                        </a:spcAft>
                        <a:defRPr sz="1400">
                          <a:solidFill>
                            <a:schemeClr val="tx1"/>
                          </a:solidFill>
                          <a:latin typeface="Tahoma" pitchFamily="34" charset="0"/>
                        </a:defRPr>
                      </a:lvl8pPr>
                      <a:lvl9pPr marL="3886200" indent="-228600" defTabSz="1042988" eaLnBrk="0" fontAlgn="base" hangingPunct="0">
                        <a:spcBef>
                          <a:spcPct val="20000"/>
                        </a:spcBef>
                        <a:spcAft>
                          <a:spcPct val="0"/>
                        </a:spcAft>
                        <a:defRPr sz="1400">
                          <a:solidFill>
                            <a:schemeClr val="tx1"/>
                          </a:solidFill>
                          <a:latin typeface="Tahoma" pitchFamily="34" charset="0"/>
                        </a:defRPr>
                      </a:lvl9pPr>
                    </a:lstStyle>
                    <a:p>
                      <a:pPr marL="0" marR="0" lvl="0" indent="0" algn="ctr" defTabSz="1042988" rtl="0" eaLnBrk="1" fontAlgn="base" latinLnBrk="0" hangingPunct="1">
                        <a:lnSpc>
                          <a:spcPct val="100000"/>
                        </a:lnSpc>
                        <a:spcBef>
                          <a:spcPct val="20000"/>
                        </a:spcBef>
                        <a:spcAft>
                          <a:spcPct val="0"/>
                        </a:spcAft>
                        <a:buClrTx/>
                        <a:buSzTx/>
                        <a:buFontTx/>
                        <a:buNone/>
                        <a:tabLst/>
                      </a:pPr>
                      <a:r>
                        <a:rPr kumimoji="0" lang="en-GB" altLang="en-US" sz="1800" b="0" i="0" u="none" strike="noStrike" cap="none" normalizeH="0" baseline="0">
                          <a:ln>
                            <a:noFill/>
                          </a:ln>
                          <a:solidFill>
                            <a:schemeClr val="tx1"/>
                          </a:solidFill>
                          <a:effectLst/>
                          <a:latin typeface="Tahoma" pitchFamily="34" charset="0"/>
                        </a:rPr>
                        <a:t>4</a:t>
                      </a:r>
                    </a:p>
                  </a:txBody>
                  <a:tcPr marL="82931" marR="82931" marT="41474" marB="4147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grpSp>
        <p:nvGrpSpPr>
          <p:cNvPr id="7200" name="Group 42">
            <a:extLst>
              <a:ext uri="{FF2B5EF4-FFF2-40B4-BE49-F238E27FC236}">
                <a16:creationId xmlns:a16="http://schemas.microsoft.com/office/drawing/2014/main" id="{0724BF2D-5557-8F4B-BC80-BAEA6237C5EB}"/>
              </a:ext>
            </a:extLst>
          </p:cNvPr>
          <p:cNvGrpSpPr>
            <a:grpSpLocks/>
          </p:cNvGrpSpPr>
          <p:nvPr/>
        </p:nvGrpSpPr>
        <p:grpSpPr bwMode="auto">
          <a:xfrm>
            <a:off x="5888673" y="2323975"/>
            <a:ext cx="4293404" cy="3792363"/>
            <a:chOff x="3224" y="1614"/>
            <a:chExt cx="2982" cy="2634"/>
          </a:xfrm>
        </p:grpSpPr>
        <p:pic>
          <p:nvPicPr>
            <p:cNvPr id="7201" name="Picture 36">
              <a:extLst>
                <a:ext uri="{FF2B5EF4-FFF2-40B4-BE49-F238E27FC236}">
                  <a16:creationId xmlns:a16="http://schemas.microsoft.com/office/drawing/2014/main" id="{20EAB7A1-F71C-5E43-B2F6-5A9EC220E7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4" y="1614"/>
              <a:ext cx="2982" cy="2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02" name="Text Box 37">
              <a:extLst>
                <a:ext uri="{FF2B5EF4-FFF2-40B4-BE49-F238E27FC236}">
                  <a16:creationId xmlns:a16="http://schemas.microsoft.com/office/drawing/2014/main" id="{D547B0FE-C03C-7D4C-BF9C-91B339AE8EC5}"/>
                </a:ext>
              </a:extLst>
            </p:cNvPr>
            <p:cNvSpPr txBox="1">
              <a:spLocks noChangeArrowheads="1"/>
            </p:cNvSpPr>
            <p:nvPr/>
          </p:nvSpPr>
          <p:spPr bwMode="auto">
            <a:xfrm>
              <a:off x="4040" y="2948"/>
              <a:ext cx="225" cy="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1814"/>
                <a:t>A</a:t>
              </a:r>
            </a:p>
          </p:txBody>
        </p:sp>
        <p:sp>
          <p:nvSpPr>
            <p:cNvPr id="7203" name="Text Box 38">
              <a:extLst>
                <a:ext uri="{FF2B5EF4-FFF2-40B4-BE49-F238E27FC236}">
                  <a16:creationId xmlns:a16="http://schemas.microsoft.com/office/drawing/2014/main" id="{A9DF5A28-5520-4941-8E0E-C49D8A5FC9DB}"/>
                </a:ext>
              </a:extLst>
            </p:cNvPr>
            <p:cNvSpPr txBox="1">
              <a:spLocks noChangeArrowheads="1"/>
            </p:cNvSpPr>
            <p:nvPr/>
          </p:nvSpPr>
          <p:spPr bwMode="auto">
            <a:xfrm>
              <a:off x="4424" y="2948"/>
              <a:ext cx="224" cy="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1814"/>
                <a:t>B</a:t>
              </a:r>
            </a:p>
          </p:txBody>
        </p:sp>
        <p:sp>
          <p:nvSpPr>
            <p:cNvPr id="7204" name="Text Box 39">
              <a:extLst>
                <a:ext uri="{FF2B5EF4-FFF2-40B4-BE49-F238E27FC236}">
                  <a16:creationId xmlns:a16="http://schemas.microsoft.com/office/drawing/2014/main" id="{077C97E2-5D9D-7240-9867-795075B953AF}"/>
                </a:ext>
              </a:extLst>
            </p:cNvPr>
            <p:cNvSpPr txBox="1">
              <a:spLocks noChangeArrowheads="1"/>
            </p:cNvSpPr>
            <p:nvPr/>
          </p:nvSpPr>
          <p:spPr bwMode="auto">
            <a:xfrm>
              <a:off x="5192" y="2094"/>
              <a:ext cx="223" cy="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1814"/>
                <a:t>C</a:t>
              </a:r>
            </a:p>
          </p:txBody>
        </p:sp>
        <p:sp>
          <p:nvSpPr>
            <p:cNvPr id="7205" name="Text Box 40">
              <a:extLst>
                <a:ext uri="{FF2B5EF4-FFF2-40B4-BE49-F238E27FC236}">
                  <a16:creationId xmlns:a16="http://schemas.microsoft.com/office/drawing/2014/main" id="{F818627E-C028-0E44-BABE-E5E31D3F3ECB}"/>
                </a:ext>
              </a:extLst>
            </p:cNvPr>
            <p:cNvSpPr txBox="1">
              <a:spLocks noChangeArrowheads="1"/>
            </p:cNvSpPr>
            <p:nvPr/>
          </p:nvSpPr>
          <p:spPr bwMode="auto">
            <a:xfrm>
              <a:off x="5576" y="1700"/>
              <a:ext cx="237" cy="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1814"/>
                <a:t>D</a:t>
              </a:r>
            </a:p>
          </p:txBody>
        </p:sp>
      </p:grpSp>
    </p:spTree>
    <p:extLst>
      <p:ext uri="{BB962C8B-B14F-4D97-AF65-F5344CB8AC3E}">
        <p14:creationId xmlns:p14="http://schemas.microsoft.com/office/powerpoint/2010/main" val="1469540140"/>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a:extLst>
              <a:ext uri="{FF2B5EF4-FFF2-40B4-BE49-F238E27FC236}">
                <a16:creationId xmlns:a16="http://schemas.microsoft.com/office/drawing/2014/main" id="{78B40993-22D6-B84B-9871-A66CEC909521}"/>
              </a:ext>
            </a:extLst>
          </p:cNvPr>
          <p:cNvSpPr>
            <a:spLocks noGrp="1" noChangeArrowheads="1"/>
          </p:cNvSpPr>
          <p:nvPr>
            <p:ph type="title"/>
          </p:nvPr>
        </p:nvSpPr>
        <p:spPr>
          <a:xfrm>
            <a:off x="1603908" y="181"/>
            <a:ext cx="8984185" cy="1143180"/>
          </a:xfrm>
        </p:spPr>
        <p:txBody>
          <a:bodyPr/>
          <a:lstStyle/>
          <a:p>
            <a:pPr eaLnBrk="1" hangingPunct="1"/>
            <a:r>
              <a:rPr lang="en-US" altLang="en-US" b="0"/>
              <a:t>Example</a:t>
            </a:r>
          </a:p>
        </p:txBody>
      </p:sp>
      <p:sp>
        <p:nvSpPr>
          <p:cNvPr id="8196" name="Rectangle 3">
            <a:extLst>
              <a:ext uri="{FF2B5EF4-FFF2-40B4-BE49-F238E27FC236}">
                <a16:creationId xmlns:a16="http://schemas.microsoft.com/office/drawing/2014/main" id="{6CBE003F-2892-5F43-8538-21A26A0F020C}"/>
              </a:ext>
            </a:extLst>
          </p:cNvPr>
          <p:cNvSpPr>
            <a:spLocks noGrp="1" noChangeArrowheads="1"/>
          </p:cNvSpPr>
          <p:nvPr>
            <p:ph type="body" idx="1"/>
          </p:nvPr>
        </p:nvSpPr>
        <p:spPr>
          <a:xfrm>
            <a:off x="1603908" y="1218228"/>
            <a:ext cx="9063373" cy="5183184"/>
          </a:xfrm>
        </p:spPr>
        <p:txBody>
          <a:bodyPr/>
          <a:lstStyle/>
          <a:p>
            <a:pPr marL="483740" indent="-483740"/>
            <a:r>
              <a:rPr lang="en-US" altLang="en-US" dirty="0"/>
              <a:t>Step 1: Use initial centers for partitioning </a:t>
            </a:r>
          </a:p>
          <a:p>
            <a:pPr marL="888298" lvl="1" indent="-414635">
              <a:buNone/>
            </a:pPr>
            <a:r>
              <a:rPr lang="en-US" altLang="en-US" dirty="0"/>
              <a:t>  </a:t>
            </a:r>
          </a:p>
        </p:txBody>
      </p:sp>
      <p:grpSp>
        <p:nvGrpSpPr>
          <p:cNvPr id="8197" name="Group 19">
            <a:extLst>
              <a:ext uri="{FF2B5EF4-FFF2-40B4-BE49-F238E27FC236}">
                <a16:creationId xmlns:a16="http://schemas.microsoft.com/office/drawing/2014/main" id="{C9E854E6-9628-7E4A-A8F5-57F4C271086D}"/>
              </a:ext>
            </a:extLst>
          </p:cNvPr>
          <p:cNvGrpSpPr>
            <a:grpSpLocks/>
          </p:cNvGrpSpPr>
          <p:nvPr/>
        </p:nvGrpSpPr>
        <p:grpSpPr bwMode="auto">
          <a:xfrm>
            <a:off x="1880344" y="1909319"/>
            <a:ext cx="8703429" cy="4014088"/>
            <a:chOff x="488" y="1322"/>
            <a:chExt cx="6045" cy="2788"/>
          </a:xfrm>
        </p:grpSpPr>
        <p:graphicFrame>
          <p:nvGraphicFramePr>
            <p:cNvPr id="8203" name="Object 11">
              <a:extLst>
                <a:ext uri="{FF2B5EF4-FFF2-40B4-BE49-F238E27FC236}">
                  <a16:creationId xmlns:a16="http://schemas.microsoft.com/office/drawing/2014/main" id="{76885FD5-B10F-6443-9AEC-551EE2A01FAD}"/>
                </a:ext>
              </a:extLst>
            </p:cNvPr>
            <p:cNvGraphicFramePr>
              <a:graphicFrameLocks noChangeAspect="1"/>
            </p:cNvGraphicFramePr>
            <p:nvPr/>
          </p:nvGraphicFramePr>
          <p:xfrm>
            <a:off x="4184" y="1322"/>
            <a:ext cx="1283" cy="292"/>
          </p:xfrm>
          <a:graphic>
            <a:graphicData uri="http://schemas.openxmlformats.org/presentationml/2006/ole">
              <mc:AlternateContent xmlns:mc="http://schemas.openxmlformats.org/markup-compatibility/2006">
                <mc:Choice xmlns:v="urn:schemas-microsoft-com:vml" Requires="v">
                  <p:oleObj spid="_x0000_s10271" name="Equation" r:id="rId4" imgW="16675100" imgH="4102100" progId="Equation.3">
                    <p:embed/>
                  </p:oleObj>
                </mc:Choice>
                <mc:Fallback>
                  <p:oleObj name="Equation" r:id="rId4" imgW="16675100" imgH="4102100" progId="Equation.3">
                    <p:embed/>
                    <p:pic>
                      <p:nvPicPr>
                        <p:cNvPr id="8203" name="Object 11">
                          <a:extLst>
                            <a:ext uri="{FF2B5EF4-FFF2-40B4-BE49-F238E27FC236}">
                              <a16:creationId xmlns:a16="http://schemas.microsoft.com/office/drawing/2014/main" id="{76885FD5-B10F-6443-9AEC-551EE2A01FA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84" y="1322"/>
                          <a:ext cx="1283" cy="292"/>
                        </a:xfrm>
                        <a:prstGeom prst="rect">
                          <a:avLst/>
                        </a:prstGeom>
                        <a:noFill/>
                        <a:ln>
                          <a:noFill/>
                        </a:ln>
                        <a:effectLst/>
                        <a:extLst>
                          <a:ext uri="{909E8E84-426E-40DD-AFC4-6F175D3DCCD1}">
                            <a14:hiddenFill xmlns:a14="http://schemas.microsoft.com/office/drawing/2010/main">
                              <a:solidFill>
                                <a:srgbClr val="CC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8204" name="Object 7">
              <a:extLst>
                <a:ext uri="{FF2B5EF4-FFF2-40B4-BE49-F238E27FC236}">
                  <a16:creationId xmlns:a16="http://schemas.microsoft.com/office/drawing/2014/main" id="{BE954631-4FE1-6B47-BDE9-31B523DFD2F7}"/>
                </a:ext>
              </a:extLst>
            </p:cNvPr>
            <p:cNvGraphicFramePr>
              <a:graphicFrameLocks noChangeAspect="1"/>
            </p:cNvGraphicFramePr>
            <p:nvPr/>
          </p:nvGraphicFramePr>
          <p:xfrm>
            <a:off x="3608" y="2688"/>
            <a:ext cx="2832" cy="702"/>
          </p:xfrm>
          <a:graphic>
            <a:graphicData uri="http://schemas.openxmlformats.org/presentationml/2006/ole">
              <mc:AlternateContent xmlns:mc="http://schemas.openxmlformats.org/markup-compatibility/2006">
                <mc:Choice xmlns:v="urn:schemas-microsoft-com:vml" Requires="v">
                  <p:oleObj spid="_x0000_s10272" name="Equation" r:id="rId6" imgW="41541700" imgH="11112500" progId="Equation.3">
                    <p:embed/>
                  </p:oleObj>
                </mc:Choice>
                <mc:Fallback>
                  <p:oleObj name="Equation" r:id="rId6" imgW="41541700" imgH="11112500" progId="Equation.3">
                    <p:embed/>
                    <p:pic>
                      <p:nvPicPr>
                        <p:cNvPr id="8204" name="Object 7">
                          <a:extLst>
                            <a:ext uri="{FF2B5EF4-FFF2-40B4-BE49-F238E27FC236}">
                              <a16:creationId xmlns:a16="http://schemas.microsoft.com/office/drawing/2014/main" id="{BE954631-4FE1-6B47-BDE9-31B523DFD2F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08" y="2688"/>
                          <a:ext cx="2832" cy="702"/>
                        </a:xfrm>
                        <a:prstGeom prst="rect">
                          <a:avLst/>
                        </a:prstGeom>
                        <a:noFill/>
                        <a:ln>
                          <a:noFill/>
                        </a:ln>
                        <a:effectLst/>
                        <a:extLst>
                          <a:ext uri="{909E8E84-426E-40DD-AFC4-6F175D3DCCD1}">
                            <a14:hiddenFill xmlns:a14="http://schemas.microsoft.com/office/drawing/2010/main">
                              <a:solidFill>
                                <a:srgbClr val="CC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pic>
          <p:nvPicPr>
            <p:cNvPr id="8205" name="Picture 9">
              <a:extLst>
                <a:ext uri="{FF2B5EF4-FFF2-40B4-BE49-F238E27FC236}">
                  <a16:creationId xmlns:a16="http://schemas.microsoft.com/office/drawing/2014/main" id="{0AC20B86-D2CE-B446-8358-39AA77152A1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88" y="1369"/>
              <a:ext cx="2928" cy="27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206" name="Picture 10">
              <a:extLst>
                <a:ext uri="{FF2B5EF4-FFF2-40B4-BE49-F238E27FC236}">
                  <a16:creationId xmlns:a16="http://schemas.microsoft.com/office/drawing/2014/main" id="{62262685-27CA-9447-B2FF-75B726904C9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608" y="1614"/>
              <a:ext cx="2832" cy="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07" name="Rectangle 12">
              <a:extLst>
                <a:ext uri="{FF2B5EF4-FFF2-40B4-BE49-F238E27FC236}">
                  <a16:creationId xmlns:a16="http://schemas.microsoft.com/office/drawing/2014/main" id="{1B34E139-CAC6-4C45-81D3-807AAF134D94}"/>
                </a:ext>
              </a:extLst>
            </p:cNvPr>
            <p:cNvSpPr>
              <a:spLocks noChangeArrowheads="1"/>
            </p:cNvSpPr>
            <p:nvPr/>
          </p:nvSpPr>
          <p:spPr bwMode="auto">
            <a:xfrm>
              <a:off x="4760" y="1614"/>
              <a:ext cx="288" cy="432"/>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2800">
                  <a:solidFill>
                    <a:schemeClr val="tx1"/>
                  </a:solidFill>
                  <a:latin typeface="Tahoma" panose="020B0604030504040204" pitchFamily="34" charset="0"/>
                </a:defRPr>
              </a:lvl1pPr>
              <a:lvl2pPr marL="742950" indent="-285750">
                <a:spcBef>
                  <a:spcPct val="20000"/>
                </a:spcBef>
                <a:buChar char="–"/>
                <a:defRPr sz="2400">
                  <a:solidFill>
                    <a:schemeClr val="tx1"/>
                  </a:solidFill>
                  <a:latin typeface="Tahoma" panose="020B0604030504040204" pitchFamily="34" charset="0"/>
                </a:defRPr>
              </a:lvl2pPr>
              <a:lvl3pPr marL="1143000" indent="-228600">
                <a:spcBef>
                  <a:spcPct val="20000"/>
                </a:spcBef>
                <a:buChar char="•"/>
                <a:defRPr sz="2000">
                  <a:solidFill>
                    <a:schemeClr val="tx1"/>
                  </a:solidFill>
                  <a:latin typeface="Tahoma" panose="020B0604030504040204" pitchFamily="34" charset="0"/>
                </a:defRPr>
              </a:lvl3pPr>
              <a:lvl4pPr marL="1600200" indent="-228600">
                <a:spcBef>
                  <a:spcPct val="20000"/>
                </a:spcBef>
                <a:buChar char="–"/>
                <a:defRPr>
                  <a:solidFill>
                    <a:schemeClr val="tx1"/>
                  </a:solidFill>
                  <a:latin typeface="Tahoma" panose="020B0604030504040204" pitchFamily="34" charset="0"/>
                </a:defRPr>
              </a:lvl4pPr>
              <a:lvl5pPr marL="2057400" indent="-228600">
                <a:spcBef>
                  <a:spcPct val="20000"/>
                </a:spcBef>
                <a:buChar char="»"/>
                <a:defRPr sz="1600">
                  <a:solidFill>
                    <a:schemeClr val="tx1"/>
                  </a:solidFill>
                  <a:latin typeface="Tahoma" panose="020B0604030504040204" pitchFamily="34" charset="0"/>
                </a:defRPr>
              </a:lvl5pPr>
              <a:lvl6pPr marL="2514600" indent="-228600"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endParaRPr lang="en-US" altLang="en-US" sz="4535">
                <a:latin typeface="Times New Roman" panose="02020603050405020304" pitchFamily="18" charset="0"/>
              </a:endParaRPr>
            </a:p>
          </p:txBody>
        </p:sp>
        <p:sp>
          <p:nvSpPr>
            <p:cNvPr id="8208" name="Rectangle 14">
              <a:extLst>
                <a:ext uri="{FF2B5EF4-FFF2-40B4-BE49-F238E27FC236}">
                  <a16:creationId xmlns:a16="http://schemas.microsoft.com/office/drawing/2014/main" id="{1CFE8C4C-AA63-5C4B-8C8D-8905DA6BCEA1}"/>
                </a:ext>
              </a:extLst>
            </p:cNvPr>
            <p:cNvSpPr>
              <a:spLocks noChangeArrowheads="1"/>
            </p:cNvSpPr>
            <p:nvPr/>
          </p:nvSpPr>
          <p:spPr bwMode="auto">
            <a:xfrm>
              <a:off x="3608" y="2718"/>
              <a:ext cx="2832" cy="72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2800">
                  <a:solidFill>
                    <a:schemeClr val="tx1"/>
                  </a:solidFill>
                  <a:latin typeface="Tahoma" panose="020B0604030504040204" pitchFamily="34" charset="0"/>
                </a:defRPr>
              </a:lvl1pPr>
              <a:lvl2pPr marL="742950" indent="-285750">
                <a:spcBef>
                  <a:spcPct val="20000"/>
                </a:spcBef>
                <a:buChar char="–"/>
                <a:defRPr sz="2400">
                  <a:solidFill>
                    <a:schemeClr val="tx1"/>
                  </a:solidFill>
                  <a:latin typeface="Tahoma" panose="020B0604030504040204" pitchFamily="34" charset="0"/>
                </a:defRPr>
              </a:lvl2pPr>
              <a:lvl3pPr marL="1143000" indent="-228600">
                <a:spcBef>
                  <a:spcPct val="20000"/>
                </a:spcBef>
                <a:buChar char="•"/>
                <a:defRPr sz="2000">
                  <a:solidFill>
                    <a:schemeClr val="tx1"/>
                  </a:solidFill>
                  <a:latin typeface="Tahoma" panose="020B0604030504040204" pitchFamily="34" charset="0"/>
                </a:defRPr>
              </a:lvl3pPr>
              <a:lvl4pPr marL="1600200" indent="-228600">
                <a:spcBef>
                  <a:spcPct val="20000"/>
                </a:spcBef>
                <a:buChar char="–"/>
                <a:defRPr>
                  <a:solidFill>
                    <a:schemeClr val="tx1"/>
                  </a:solidFill>
                  <a:latin typeface="Tahoma" panose="020B0604030504040204" pitchFamily="34" charset="0"/>
                </a:defRPr>
              </a:lvl4pPr>
              <a:lvl5pPr marL="2057400" indent="-228600">
                <a:spcBef>
                  <a:spcPct val="20000"/>
                </a:spcBef>
                <a:buChar char="»"/>
                <a:defRPr sz="1600">
                  <a:solidFill>
                    <a:schemeClr val="tx1"/>
                  </a:solidFill>
                  <a:latin typeface="Tahoma" panose="020B0604030504040204" pitchFamily="34" charset="0"/>
                </a:defRPr>
              </a:lvl5pPr>
              <a:lvl6pPr marL="2514600" indent="-228600"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endParaRPr lang="en-US" altLang="en-US" sz="4535">
                <a:latin typeface="Times New Roman" panose="02020603050405020304" pitchFamily="18" charset="0"/>
              </a:endParaRPr>
            </a:p>
          </p:txBody>
        </p:sp>
        <p:sp>
          <p:nvSpPr>
            <p:cNvPr id="8209" name="Rectangle 18">
              <a:extLst>
                <a:ext uri="{FF2B5EF4-FFF2-40B4-BE49-F238E27FC236}">
                  <a16:creationId xmlns:a16="http://schemas.microsoft.com/office/drawing/2014/main" id="{09CD0D97-A05C-5541-A99C-D0BE8DF01621}"/>
                </a:ext>
              </a:extLst>
            </p:cNvPr>
            <p:cNvSpPr>
              <a:spLocks noChangeArrowheads="1"/>
            </p:cNvSpPr>
            <p:nvPr/>
          </p:nvSpPr>
          <p:spPr bwMode="auto">
            <a:xfrm>
              <a:off x="3560" y="3534"/>
              <a:ext cx="2973" cy="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2177" dirty="0"/>
                <a:t>Assign each object to the cluster </a:t>
              </a:r>
            </a:p>
            <a:p>
              <a:pPr eaLnBrk="1" hangingPunct="1">
                <a:spcBef>
                  <a:spcPct val="0"/>
                </a:spcBef>
                <a:buFontTx/>
                <a:buNone/>
              </a:pPr>
              <a:r>
                <a:rPr lang="en-GB" altLang="en-US" sz="2177" dirty="0"/>
                <a:t>with the nearest </a:t>
              </a:r>
              <a:r>
                <a:rPr lang="en-GB" altLang="en-US" sz="2177" dirty="0" err="1"/>
                <a:t>center</a:t>
              </a:r>
              <a:endParaRPr lang="en-GB" altLang="en-US" sz="2177" dirty="0"/>
            </a:p>
          </p:txBody>
        </p:sp>
      </p:grpSp>
      <p:sp>
        <p:nvSpPr>
          <p:cNvPr id="8198" name="Text Box 20">
            <a:extLst>
              <a:ext uri="{FF2B5EF4-FFF2-40B4-BE49-F238E27FC236}">
                <a16:creationId xmlns:a16="http://schemas.microsoft.com/office/drawing/2014/main" id="{AD703E70-8387-1243-8378-6C2E4F72DD56}"/>
              </a:ext>
            </a:extLst>
          </p:cNvPr>
          <p:cNvSpPr txBox="1">
            <a:spLocks noChangeArrowheads="1"/>
          </p:cNvSpPr>
          <p:nvPr/>
        </p:nvSpPr>
        <p:spPr bwMode="auto">
          <a:xfrm>
            <a:off x="8776858" y="2940197"/>
            <a:ext cx="1704506" cy="315599"/>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1451"/>
              <a:t>Euclidean distance</a:t>
            </a:r>
          </a:p>
        </p:txBody>
      </p:sp>
      <p:sp>
        <p:nvSpPr>
          <p:cNvPr id="8199" name="Text Box 40">
            <a:extLst>
              <a:ext uri="{FF2B5EF4-FFF2-40B4-BE49-F238E27FC236}">
                <a16:creationId xmlns:a16="http://schemas.microsoft.com/office/drawing/2014/main" id="{5979AF0D-F59F-674A-A9EC-F678276F7B2D}"/>
              </a:ext>
            </a:extLst>
          </p:cNvPr>
          <p:cNvSpPr txBox="1">
            <a:spLocks noChangeArrowheads="1"/>
          </p:cNvSpPr>
          <p:nvPr/>
        </p:nvSpPr>
        <p:spPr bwMode="auto">
          <a:xfrm flipH="1">
            <a:off x="5197581" y="2512585"/>
            <a:ext cx="552873" cy="371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1814"/>
              <a:t>D</a:t>
            </a:r>
          </a:p>
        </p:txBody>
      </p:sp>
      <p:sp>
        <p:nvSpPr>
          <p:cNvPr id="8200" name="Text Box 39">
            <a:extLst>
              <a:ext uri="{FF2B5EF4-FFF2-40B4-BE49-F238E27FC236}">
                <a16:creationId xmlns:a16="http://schemas.microsoft.com/office/drawing/2014/main" id="{51E3BC57-DBB8-7443-94A8-F54AFABEC618}"/>
              </a:ext>
            </a:extLst>
          </p:cNvPr>
          <p:cNvSpPr txBox="1">
            <a:spLocks noChangeArrowheads="1"/>
          </p:cNvSpPr>
          <p:nvPr/>
        </p:nvSpPr>
        <p:spPr bwMode="auto">
          <a:xfrm>
            <a:off x="4669185" y="3068337"/>
            <a:ext cx="321069" cy="371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1814"/>
              <a:t>C</a:t>
            </a:r>
          </a:p>
        </p:txBody>
      </p:sp>
      <p:sp>
        <p:nvSpPr>
          <p:cNvPr id="8201" name="Text Box 37">
            <a:extLst>
              <a:ext uri="{FF2B5EF4-FFF2-40B4-BE49-F238E27FC236}">
                <a16:creationId xmlns:a16="http://schemas.microsoft.com/office/drawing/2014/main" id="{F786C7EB-9234-E14D-B228-31F3E2E605E0}"/>
              </a:ext>
            </a:extLst>
          </p:cNvPr>
          <p:cNvSpPr txBox="1">
            <a:spLocks noChangeArrowheads="1"/>
          </p:cNvSpPr>
          <p:nvPr/>
        </p:nvSpPr>
        <p:spPr bwMode="auto">
          <a:xfrm>
            <a:off x="3055199" y="4119372"/>
            <a:ext cx="324128" cy="371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1814"/>
              <a:t>A</a:t>
            </a:r>
          </a:p>
        </p:txBody>
      </p:sp>
      <p:sp>
        <p:nvSpPr>
          <p:cNvPr id="8202" name="Text Box 38">
            <a:extLst>
              <a:ext uri="{FF2B5EF4-FFF2-40B4-BE49-F238E27FC236}">
                <a16:creationId xmlns:a16="http://schemas.microsoft.com/office/drawing/2014/main" id="{62BF3693-8887-2340-9F15-10442A2E9BC9}"/>
              </a:ext>
            </a:extLst>
          </p:cNvPr>
          <p:cNvSpPr txBox="1">
            <a:spLocks noChangeArrowheads="1"/>
          </p:cNvSpPr>
          <p:nvPr/>
        </p:nvSpPr>
        <p:spPr bwMode="auto">
          <a:xfrm>
            <a:off x="3582156" y="4104974"/>
            <a:ext cx="322524" cy="371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1814"/>
              <a:t>B</a:t>
            </a:r>
          </a:p>
        </p:txBody>
      </p:sp>
    </p:spTree>
    <p:extLst>
      <p:ext uri="{BB962C8B-B14F-4D97-AF65-F5344CB8AC3E}">
        <p14:creationId xmlns:p14="http://schemas.microsoft.com/office/powerpoint/2010/main" val="3908538589"/>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2">
            <a:extLst>
              <a:ext uri="{FF2B5EF4-FFF2-40B4-BE49-F238E27FC236}">
                <a16:creationId xmlns:a16="http://schemas.microsoft.com/office/drawing/2014/main" id="{D4A9B149-CCF7-D74A-83EA-1FDA95F82D4D}"/>
              </a:ext>
            </a:extLst>
          </p:cNvPr>
          <p:cNvSpPr>
            <a:spLocks noGrp="1" noChangeArrowheads="1"/>
          </p:cNvSpPr>
          <p:nvPr>
            <p:ph type="title"/>
          </p:nvPr>
        </p:nvSpPr>
        <p:spPr>
          <a:xfrm>
            <a:off x="1603908" y="181"/>
            <a:ext cx="8984185" cy="1143180"/>
          </a:xfrm>
        </p:spPr>
        <p:txBody>
          <a:bodyPr/>
          <a:lstStyle/>
          <a:p>
            <a:pPr eaLnBrk="1" hangingPunct="1"/>
            <a:r>
              <a:rPr lang="en-US" altLang="en-US" b="0"/>
              <a:t>Example</a:t>
            </a:r>
          </a:p>
        </p:txBody>
      </p:sp>
      <p:sp>
        <p:nvSpPr>
          <p:cNvPr id="9220" name="Rectangle 3">
            <a:extLst>
              <a:ext uri="{FF2B5EF4-FFF2-40B4-BE49-F238E27FC236}">
                <a16:creationId xmlns:a16="http://schemas.microsoft.com/office/drawing/2014/main" id="{D245A85D-4477-4F47-8AEC-36BB90E7AE8D}"/>
              </a:ext>
            </a:extLst>
          </p:cNvPr>
          <p:cNvSpPr>
            <a:spLocks noGrp="1" noChangeArrowheads="1"/>
          </p:cNvSpPr>
          <p:nvPr>
            <p:ph type="body" idx="1"/>
          </p:nvPr>
        </p:nvSpPr>
        <p:spPr>
          <a:xfrm>
            <a:off x="1603908" y="1218228"/>
            <a:ext cx="9063373" cy="5183184"/>
          </a:xfrm>
        </p:spPr>
        <p:txBody>
          <a:bodyPr/>
          <a:lstStyle/>
          <a:p>
            <a:pPr marL="483740" indent="-483740"/>
            <a:r>
              <a:rPr lang="en-US" altLang="en-US" dirty="0"/>
              <a:t>Step 2: </a:t>
            </a:r>
            <a:r>
              <a:rPr lang="en-GB" altLang="en-US" dirty="0"/>
              <a:t>Compute new </a:t>
            </a:r>
            <a:r>
              <a:rPr lang="en-GB" altLang="en-US" dirty="0" err="1"/>
              <a:t>center</a:t>
            </a:r>
            <a:r>
              <a:rPr lang="en-GB" altLang="en-US" dirty="0"/>
              <a:t> of the current partition </a:t>
            </a:r>
            <a:endParaRPr lang="en-US" altLang="en-US" dirty="0"/>
          </a:p>
          <a:p>
            <a:pPr marL="888298" lvl="1" indent="-414635">
              <a:buNone/>
            </a:pPr>
            <a:r>
              <a:rPr lang="en-US" altLang="en-US" dirty="0"/>
              <a:t>  </a:t>
            </a:r>
          </a:p>
        </p:txBody>
      </p:sp>
      <p:pic>
        <p:nvPicPr>
          <p:cNvPr id="9221" name="Picture 11">
            <a:extLst>
              <a:ext uri="{FF2B5EF4-FFF2-40B4-BE49-F238E27FC236}">
                <a16:creationId xmlns:a16="http://schemas.microsoft.com/office/drawing/2014/main" id="{78B040CC-8102-6B4B-946C-FAA7204C13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18562" y="2047538"/>
            <a:ext cx="4146547" cy="3894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2" name="Text Box 12">
            <a:extLst>
              <a:ext uri="{FF2B5EF4-FFF2-40B4-BE49-F238E27FC236}">
                <a16:creationId xmlns:a16="http://schemas.microsoft.com/office/drawing/2014/main" id="{1AEB2151-6293-934D-B5F5-09D117AE0564}"/>
              </a:ext>
            </a:extLst>
          </p:cNvPr>
          <p:cNvSpPr txBox="1">
            <a:spLocks noChangeArrowheads="1"/>
          </p:cNvSpPr>
          <p:nvPr/>
        </p:nvSpPr>
        <p:spPr bwMode="auto">
          <a:xfrm>
            <a:off x="6303327" y="2047538"/>
            <a:ext cx="4503611" cy="143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2177" dirty="0"/>
              <a:t>Knowing the members of each </a:t>
            </a:r>
          </a:p>
          <a:p>
            <a:pPr eaLnBrk="1" hangingPunct="1">
              <a:spcBef>
                <a:spcPct val="0"/>
              </a:spcBef>
              <a:buFontTx/>
              <a:buNone/>
            </a:pPr>
            <a:r>
              <a:rPr lang="en-GB" altLang="en-US" sz="2177" dirty="0"/>
              <a:t>cluster, now we compute the new </a:t>
            </a:r>
          </a:p>
          <a:p>
            <a:pPr eaLnBrk="1" hangingPunct="1">
              <a:spcBef>
                <a:spcPct val="0"/>
              </a:spcBef>
              <a:buFontTx/>
              <a:buNone/>
            </a:pPr>
            <a:r>
              <a:rPr lang="en-GB" altLang="en-US" sz="2177" dirty="0" err="1"/>
              <a:t>center</a:t>
            </a:r>
            <a:r>
              <a:rPr lang="en-GB" altLang="en-US" sz="2177" dirty="0"/>
              <a:t> of each group based on </a:t>
            </a:r>
          </a:p>
          <a:p>
            <a:pPr eaLnBrk="1" hangingPunct="1">
              <a:spcBef>
                <a:spcPct val="0"/>
              </a:spcBef>
              <a:buFontTx/>
              <a:buNone/>
            </a:pPr>
            <a:r>
              <a:rPr lang="en-GB" altLang="en-US" sz="2177" dirty="0"/>
              <a:t>these new partitions.</a:t>
            </a:r>
            <a:endParaRPr lang="en-GB" altLang="en-US" sz="4535" dirty="0">
              <a:latin typeface="Times New Roman" panose="02020603050405020304" pitchFamily="18" charset="0"/>
            </a:endParaRPr>
          </a:p>
        </p:txBody>
      </p:sp>
      <p:graphicFrame>
        <p:nvGraphicFramePr>
          <p:cNvPr id="9223" name="Object 14">
            <a:extLst>
              <a:ext uri="{FF2B5EF4-FFF2-40B4-BE49-F238E27FC236}">
                <a16:creationId xmlns:a16="http://schemas.microsoft.com/office/drawing/2014/main" id="{02FB7109-6BF0-9B45-B9B4-5D6AA6BAFDB7}"/>
              </a:ext>
            </a:extLst>
          </p:cNvPr>
          <p:cNvGraphicFramePr>
            <a:graphicFrameLocks noChangeAspect="1"/>
          </p:cNvGraphicFramePr>
          <p:nvPr/>
        </p:nvGraphicFramePr>
        <p:xfrm>
          <a:off x="6579764" y="3719115"/>
          <a:ext cx="3939220" cy="3138706"/>
        </p:xfrm>
        <a:graphic>
          <a:graphicData uri="http://schemas.openxmlformats.org/presentationml/2006/ole">
            <mc:AlternateContent xmlns:mc="http://schemas.openxmlformats.org/markup-compatibility/2006">
              <mc:Choice xmlns:v="urn:schemas-microsoft-com:vml" Requires="v">
                <p:oleObj spid="_x0000_s12304" name="Equation" r:id="rId5" imgW="38620700" imgH="34810700" progId="Equation.3">
                  <p:embed/>
                </p:oleObj>
              </mc:Choice>
              <mc:Fallback>
                <p:oleObj name="Equation" r:id="rId5" imgW="38620700" imgH="34810700" progId="Equation.3">
                  <p:embed/>
                  <p:pic>
                    <p:nvPicPr>
                      <p:cNvPr id="9223" name="Object 14">
                        <a:extLst>
                          <a:ext uri="{FF2B5EF4-FFF2-40B4-BE49-F238E27FC236}">
                            <a16:creationId xmlns:a16="http://schemas.microsoft.com/office/drawing/2014/main" id="{02FB7109-6BF0-9B45-B9B4-5D6AA6BAFDB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79764" y="3719115"/>
                        <a:ext cx="3939220" cy="313870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Tree>
    <p:extLst>
      <p:ext uri="{BB962C8B-B14F-4D97-AF65-F5344CB8AC3E}">
        <p14:creationId xmlns:p14="http://schemas.microsoft.com/office/powerpoint/2010/main" val="2729052545"/>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a:extLst>
              <a:ext uri="{FF2B5EF4-FFF2-40B4-BE49-F238E27FC236}">
                <a16:creationId xmlns:a16="http://schemas.microsoft.com/office/drawing/2014/main" id="{36730A97-3420-4645-9EAE-78D619DAA1CC}"/>
              </a:ext>
            </a:extLst>
          </p:cNvPr>
          <p:cNvSpPr>
            <a:spLocks noGrp="1" noChangeArrowheads="1"/>
          </p:cNvSpPr>
          <p:nvPr>
            <p:ph type="title"/>
          </p:nvPr>
        </p:nvSpPr>
        <p:spPr>
          <a:xfrm>
            <a:off x="1603908" y="181"/>
            <a:ext cx="8984185" cy="1143180"/>
          </a:xfrm>
        </p:spPr>
        <p:txBody>
          <a:bodyPr/>
          <a:lstStyle/>
          <a:p>
            <a:pPr eaLnBrk="1" hangingPunct="1"/>
            <a:r>
              <a:rPr lang="en-US" altLang="en-US" b="0"/>
              <a:t>Example</a:t>
            </a:r>
          </a:p>
        </p:txBody>
      </p:sp>
      <p:sp>
        <p:nvSpPr>
          <p:cNvPr id="10244" name="Rectangle 3">
            <a:extLst>
              <a:ext uri="{FF2B5EF4-FFF2-40B4-BE49-F238E27FC236}">
                <a16:creationId xmlns:a16="http://schemas.microsoft.com/office/drawing/2014/main" id="{1CDA1429-168C-C147-8CA6-679E8BC59099}"/>
              </a:ext>
            </a:extLst>
          </p:cNvPr>
          <p:cNvSpPr>
            <a:spLocks noGrp="1" noChangeArrowheads="1"/>
          </p:cNvSpPr>
          <p:nvPr>
            <p:ph type="body" idx="1"/>
          </p:nvPr>
        </p:nvSpPr>
        <p:spPr>
          <a:xfrm>
            <a:off x="1603908" y="1218228"/>
            <a:ext cx="9063373" cy="5183184"/>
          </a:xfrm>
        </p:spPr>
        <p:txBody>
          <a:bodyPr/>
          <a:lstStyle/>
          <a:p>
            <a:pPr marL="483740" indent="-483740"/>
            <a:r>
              <a:rPr lang="en-US" altLang="en-US" dirty="0"/>
              <a:t>Step 2: </a:t>
            </a:r>
            <a:r>
              <a:rPr lang="en-GB" altLang="en-US" dirty="0"/>
              <a:t>Renew assignments based on new </a:t>
            </a:r>
            <a:r>
              <a:rPr lang="en-GB" altLang="en-US" dirty="0" err="1"/>
              <a:t>centers</a:t>
            </a:r>
            <a:r>
              <a:rPr lang="en-GB" altLang="en-US" dirty="0"/>
              <a:t> </a:t>
            </a:r>
            <a:endParaRPr lang="en-US" altLang="en-US" dirty="0"/>
          </a:p>
          <a:p>
            <a:pPr marL="888298" lvl="1" indent="-414635">
              <a:buNone/>
            </a:pPr>
            <a:r>
              <a:rPr lang="en-US" altLang="en-US" dirty="0"/>
              <a:t>  </a:t>
            </a:r>
          </a:p>
        </p:txBody>
      </p:sp>
      <p:sp>
        <p:nvSpPr>
          <p:cNvPr id="10245" name="Text Box 5">
            <a:extLst>
              <a:ext uri="{FF2B5EF4-FFF2-40B4-BE49-F238E27FC236}">
                <a16:creationId xmlns:a16="http://schemas.microsoft.com/office/drawing/2014/main" id="{DAEC5B3C-1648-7340-A550-87439B505EFF}"/>
              </a:ext>
            </a:extLst>
          </p:cNvPr>
          <p:cNvSpPr txBox="1">
            <a:spLocks noChangeArrowheads="1"/>
          </p:cNvSpPr>
          <p:nvPr/>
        </p:nvSpPr>
        <p:spPr bwMode="auto">
          <a:xfrm>
            <a:off x="6510654" y="2323974"/>
            <a:ext cx="4684883" cy="76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2177" dirty="0"/>
              <a:t>Compute the distance of all data points to the new </a:t>
            </a:r>
            <a:r>
              <a:rPr lang="en-GB" altLang="en-US" sz="2177" dirty="0" err="1"/>
              <a:t>centers</a:t>
            </a:r>
            <a:endParaRPr lang="en-GB" altLang="en-US" sz="2177" dirty="0"/>
          </a:p>
        </p:txBody>
      </p:sp>
      <p:pic>
        <p:nvPicPr>
          <p:cNvPr id="10246" name="Picture 7">
            <a:extLst>
              <a:ext uri="{FF2B5EF4-FFF2-40B4-BE49-F238E27FC236}">
                <a16:creationId xmlns:a16="http://schemas.microsoft.com/office/drawing/2014/main" id="{24FBF1F8-ECAF-9648-A5B5-7D28EE9927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8563" y="1978429"/>
            <a:ext cx="4293404" cy="4032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7" name="Picture 8">
            <a:extLst>
              <a:ext uri="{FF2B5EF4-FFF2-40B4-BE49-F238E27FC236}">
                <a16:creationId xmlns:a16="http://schemas.microsoft.com/office/drawing/2014/main" id="{A0C59B15-5634-C246-8A21-5771666308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10655" y="3222393"/>
            <a:ext cx="4008329" cy="1716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8" name="Rectangle 10">
            <a:extLst>
              <a:ext uri="{FF2B5EF4-FFF2-40B4-BE49-F238E27FC236}">
                <a16:creationId xmlns:a16="http://schemas.microsoft.com/office/drawing/2014/main" id="{F4BBC3CA-0B92-A84C-A97B-64A4AF49AA74}"/>
              </a:ext>
            </a:extLst>
          </p:cNvPr>
          <p:cNvSpPr>
            <a:spLocks noChangeArrowheads="1"/>
          </p:cNvSpPr>
          <p:nvPr/>
        </p:nvSpPr>
        <p:spPr bwMode="auto">
          <a:xfrm>
            <a:off x="6372437" y="5226558"/>
            <a:ext cx="2430474" cy="4273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2177" dirty="0"/>
              <a:t>Assign data points</a:t>
            </a:r>
          </a:p>
        </p:txBody>
      </p:sp>
    </p:spTree>
    <p:extLst>
      <p:ext uri="{BB962C8B-B14F-4D97-AF65-F5344CB8AC3E}">
        <p14:creationId xmlns:p14="http://schemas.microsoft.com/office/powerpoint/2010/main" val="291335940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2">
            <a:extLst>
              <a:ext uri="{FF2B5EF4-FFF2-40B4-BE49-F238E27FC236}">
                <a16:creationId xmlns:a16="http://schemas.microsoft.com/office/drawing/2014/main" id="{A30CA06A-097C-A346-B839-89EAB3DF83E0}"/>
              </a:ext>
            </a:extLst>
          </p:cNvPr>
          <p:cNvSpPr>
            <a:spLocks noGrp="1" noChangeArrowheads="1"/>
          </p:cNvSpPr>
          <p:nvPr>
            <p:ph type="title"/>
          </p:nvPr>
        </p:nvSpPr>
        <p:spPr>
          <a:xfrm>
            <a:off x="1603908" y="181"/>
            <a:ext cx="8984185" cy="1143180"/>
          </a:xfrm>
        </p:spPr>
        <p:txBody>
          <a:bodyPr/>
          <a:lstStyle/>
          <a:p>
            <a:pPr eaLnBrk="1" hangingPunct="1"/>
            <a:r>
              <a:rPr lang="en-US" altLang="en-US" b="0"/>
              <a:t>Example</a:t>
            </a:r>
          </a:p>
        </p:txBody>
      </p:sp>
      <p:sp>
        <p:nvSpPr>
          <p:cNvPr id="11268" name="Rectangle 3">
            <a:extLst>
              <a:ext uri="{FF2B5EF4-FFF2-40B4-BE49-F238E27FC236}">
                <a16:creationId xmlns:a16="http://schemas.microsoft.com/office/drawing/2014/main" id="{489EF484-D5CE-1B43-8E4E-816C3EF5D541}"/>
              </a:ext>
            </a:extLst>
          </p:cNvPr>
          <p:cNvSpPr>
            <a:spLocks noGrp="1" noChangeArrowheads="1"/>
          </p:cNvSpPr>
          <p:nvPr>
            <p:ph type="body" idx="1"/>
          </p:nvPr>
        </p:nvSpPr>
        <p:spPr>
          <a:xfrm>
            <a:off x="1603908" y="1218228"/>
            <a:ext cx="9063373" cy="5183184"/>
          </a:xfrm>
        </p:spPr>
        <p:txBody>
          <a:bodyPr/>
          <a:lstStyle/>
          <a:p>
            <a:pPr marL="483740" indent="-483740"/>
            <a:r>
              <a:rPr lang="en-US" altLang="en-US"/>
              <a:t>Step 3: </a:t>
            </a:r>
            <a:r>
              <a:rPr lang="en-GB" altLang="en-US"/>
              <a:t>Repeat the first two steps until its convergence </a:t>
            </a:r>
            <a:endParaRPr lang="en-US" altLang="en-US"/>
          </a:p>
          <a:p>
            <a:pPr marL="888298" lvl="1" indent="-414635">
              <a:buNone/>
            </a:pPr>
            <a:r>
              <a:rPr lang="en-US" altLang="en-US"/>
              <a:t>  </a:t>
            </a:r>
          </a:p>
        </p:txBody>
      </p:sp>
      <p:pic>
        <p:nvPicPr>
          <p:cNvPr id="11269" name="Picture 7">
            <a:extLst>
              <a:ext uri="{FF2B5EF4-FFF2-40B4-BE49-F238E27FC236}">
                <a16:creationId xmlns:a16="http://schemas.microsoft.com/office/drawing/2014/main" id="{8D83D159-F2CA-334A-B2EC-5BAF2D129F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80344" y="1907881"/>
            <a:ext cx="4353874" cy="4057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0" name="Text Box 8">
            <a:extLst>
              <a:ext uri="{FF2B5EF4-FFF2-40B4-BE49-F238E27FC236}">
                <a16:creationId xmlns:a16="http://schemas.microsoft.com/office/drawing/2014/main" id="{F44F86E1-DAF1-6E40-B0AB-33D24C6C14FB}"/>
              </a:ext>
            </a:extLst>
          </p:cNvPr>
          <p:cNvSpPr txBox="1">
            <a:spLocks noChangeArrowheads="1"/>
          </p:cNvSpPr>
          <p:nvPr/>
        </p:nvSpPr>
        <p:spPr bwMode="auto">
          <a:xfrm>
            <a:off x="6303327" y="2228950"/>
            <a:ext cx="4503611" cy="143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42988">
              <a:spcBef>
                <a:spcPct val="20000"/>
              </a:spcBef>
              <a:buChar char="•"/>
              <a:defRPr sz="2800">
                <a:solidFill>
                  <a:schemeClr val="tx1"/>
                </a:solidFill>
                <a:latin typeface="Tahoma" panose="020B0604030504040204" pitchFamily="34" charset="0"/>
              </a:defRPr>
            </a:lvl1pPr>
            <a:lvl2pPr marL="742950" indent="-285750" defTabSz="1042988">
              <a:spcBef>
                <a:spcPct val="20000"/>
              </a:spcBef>
              <a:buChar char="–"/>
              <a:defRPr sz="2400">
                <a:solidFill>
                  <a:schemeClr val="tx1"/>
                </a:solidFill>
                <a:latin typeface="Tahoma" panose="020B0604030504040204" pitchFamily="34" charset="0"/>
              </a:defRPr>
            </a:lvl2pPr>
            <a:lvl3pPr marL="1143000" indent="-228600" defTabSz="1042988">
              <a:spcBef>
                <a:spcPct val="20000"/>
              </a:spcBef>
              <a:buChar char="•"/>
              <a:defRPr sz="2000">
                <a:solidFill>
                  <a:schemeClr val="tx1"/>
                </a:solidFill>
                <a:latin typeface="Tahoma" panose="020B0604030504040204" pitchFamily="34" charset="0"/>
              </a:defRPr>
            </a:lvl3pPr>
            <a:lvl4pPr marL="1600200" indent="-228600" defTabSz="1042988">
              <a:spcBef>
                <a:spcPct val="20000"/>
              </a:spcBef>
              <a:buChar char="–"/>
              <a:defRPr>
                <a:solidFill>
                  <a:schemeClr val="tx1"/>
                </a:solidFill>
                <a:latin typeface="Tahoma" panose="020B0604030504040204" pitchFamily="34" charset="0"/>
              </a:defRPr>
            </a:lvl4pPr>
            <a:lvl5pPr marL="2057400" indent="-228600" defTabSz="1042988">
              <a:spcBef>
                <a:spcPct val="20000"/>
              </a:spcBef>
              <a:buChar char="»"/>
              <a:defRPr sz="1600">
                <a:solidFill>
                  <a:schemeClr val="tx1"/>
                </a:solidFill>
                <a:latin typeface="Tahoma" panose="020B0604030504040204" pitchFamily="34" charset="0"/>
              </a:defRPr>
            </a:lvl5pPr>
            <a:lvl6pPr marL="25146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6pPr>
            <a:lvl7pPr marL="29718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7pPr>
            <a:lvl8pPr marL="34290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8pPr>
            <a:lvl9pPr marL="3886200" indent="-228600" defTabSz="1042988" eaLnBrk="0" fontAlgn="base" hangingPunct="0">
              <a:spcBef>
                <a:spcPct val="20000"/>
              </a:spcBef>
              <a:spcAft>
                <a:spcPct val="0"/>
              </a:spcAft>
              <a:buChar char="»"/>
              <a:defRPr sz="1600">
                <a:solidFill>
                  <a:schemeClr val="tx1"/>
                </a:solidFill>
                <a:latin typeface="Tahoma" panose="020B0604030504040204" pitchFamily="34" charset="0"/>
              </a:defRPr>
            </a:lvl9pPr>
          </a:lstStyle>
          <a:p>
            <a:pPr eaLnBrk="1" hangingPunct="1">
              <a:spcBef>
                <a:spcPct val="0"/>
              </a:spcBef>
              <a:buFontTx/>
              <a:buNone/>
            </a:pPr>
            <a:r>
              <a:rPr lang="en-GB" altLang="en-US" sz="2177" dirty="0"/>
              <a:t>Knowing the members of each </a:t>
            </a:r>
          </a:p>
          <a:p>
            <a:pPr eaLnBrk="1" hangingPunct="1">
              <a:spcBef>
                <a:spcPct val="0"/>
              </a:spcBef>
              <a:buFontTx/>
              <a:buNone/>
            </a:pPr>
            <a:r>
              <a:rPr lang="en-GB" altLang="en-US" sz="2177" dirty="0"/>
              <a:t>cluster, now we compute the new </a:t>
            </a:r>
          </a:p>
          <a:p>
            <a:pPr eaLnBrk="1" hangingPunct="1">
              <a:spcBef>
                <a:spcPct val="0"/>
              </a:spcBef>
              <a:buFontTx/>
              <a:buNone/>
            </a:pPr>
            <a:r>
              <a:rPr lang="en-GB" altLang="en-US" sz="2177" dirty="0" err="1"/>
              <a:t>center</a:t>
            </a:r>
            <a:r>
              <a:rPr lang="en-GB" altLang="en-US" sz="2177" dirty="0"/>
              <a:t> of each cluster based on </a:t>
            </a:r>
          </a:p>
          <a:p>
            <a:pPr eaLnBrk="1" hangingPunct="1">
              <a:spcBef>
                <a:spcPct val="0"/>
              </a:spcBef>
              <a:buFontTx/>
              <a:buNone/>
            </a:pPr>
            <a:r>
              <a:rPr lang="en-GB" altLang="en-US" sz="2177" dirty="0"/>
              <a:t>these new assignments.</a:t>
            </a:r>
            <a:endParaRPr lang="en-GB" altLang="en-US" sz="4535" dirty="0">
              <a:latin typeface="Times New Roman" panose="02020603050405020304" pitchFamily="18" charset="0"/>
            </a:endParaRPr>
          </a:p>
        </p:txBody>
      </p:sp>
      <p:graphicFrame>
        <p:nvGraphicFramePr>
          <p:cNvPr id="11271" name="Object 9">
            <a:extLst>
              <a:ext uri="{FF2B5EF4-FFF2-40B4-BE49-F238E27FC236}">
                <a16:creationId xmlns:a16="http://schemas.microsoft.com/office/drawing/2014/main" id="{D9A88C00-7D42-074B-BDAA-91A280AA2BE0}"/>
              </a:ext>
            </a:extLst>
          </p:cNvPr>
          <p:cNvGraphicFramePr>
            <a:graphicFrameLocks noChangeAspect="1"/>
          </p:cNvGraphicFramePr>
          <p:nvPr/>
        </p:nvGraphicFramePr>
        <p:xfrm>
          <a:off x="6468902" y="3844375"/>
          <a:ext cx="4476255" cy="1685975"/>
        </p:xfrm>
        <a:graphic>
          <a:graphicData uri="http://schemas.openxmlformats.org/presentationml/2006/ole">
            <mc:AlternateContent xmlns:mc="http://schemas.openxmlformats.org/markup-compatibility/2006">
              <mc:Choice xmlns:v="urn:schemas-microsoft-com:vml" Requires="v">
                <p:oleObj spid="_x0000_s16400" name="Equation" r:id="rId5" imgW="39789100" imgH="16090900" progId="Equation.3">
                  <p:embed/>
                </p:oleObj>
              </mc:Choice>
              <mc:Fallback>
                <p:oleObj name="Equation" r:id="rId5" imgW="39789100" imgH="16090900" progId="Equation.3">
                  <p:embed/>
                  <p:pic>
                    <p:nvPicPr>
                      <p:cNvPr id="11271" name="Object 9">
                        <a:extLst>
                          <a:ext uri="{FF2B5EF4-FFF2-40B4-BE49-F238E27FC236}">
                            <a16:creationId xmlns:a16="http://schemas.microsoft.com/office/drawing/2014/main" id="{D9A88C00-7D42-074B-BDAA-91A280AA2BE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68902" y="3844375"/>
                        <a:ext cx="4476255" cy="1685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Tree>
    <p:extLst>
      <p:ext uri="{BB962C8B-B14F-4D97-AF65-F5344CB8AC3E}">
        <p14:creationId xmlns:p14="http://schemas.microsoft.com/office/powerpoint/2010/main" val="3874018588"/>
      </p:ext>
    </p:extLst>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1989</TotalTime>
  <Words>833</Words>
  <Application>Microsoft Macintosh PowerPoint</Application>
  <PresentationFormat>Widescreen</PresentationFormat>
  <Paragraphs>114</Paragraphs>
  <Slides>17</Slides>
  <Notes>8</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6" baseType="lpstr">
      <vt:lpstr>Arial</vt:lpstr>
      <vt:lpstr>Calibri</vt:lpstr>
      <vt:lpstr>Calibri Light</vt:lpstr>
      <vt:lpstr>Helvetica</vt:lpstr>
      <vt:lpstr>Tahoma</vt:lpstr>
      <vt:lpstr>Times New Roman</vt:lpstr>
      <vt:lpstr>Wingdings</vt:lpstr>
      <vt:lpstr>Office Theme</vt:lpstr>
      <vt:lpstr>Microsoft Equation 3.0</vt:lpstr>
      <vt:lpstr>Unsupervised Learning</vt:lpstr>
      <vt:lpstr>Unsupervised learning is conceptually different from supervised learning</vt:lpstr>
      <vt:lpstr>K-means clustering (MacQueen 1967) </vt:lpstr>
      <vt:lpstr> K-means (Lloyd’s) Algorithm </vt:lpstr>
      <vt:lpstr>PowerPoint Presentation</vt:lpstr>
      <vt:lpstr>Example</vt:lpstr>
      <vt:lpstr>Example</vt:lpstr>
      <vt:lpstr>Example</vt:lpstr>
      <vt:lpstr>Example</vt:lpstr>
      <vt:lpstr>Example</vt:lpstr>
      <vt:lpstr>Practical issues</vt:lpstr>
      <vt:lpstr>The k-Means Neural Network</vt:lpstr>
      <vt:lpstr>PowerPoint Presentation</vt:lpstr>
      <vt:lpstr>Self-Organizing Feature Map (SOM; Kohonen 1998)</vt:lpstr>
      <vt:lpstr>PowerPoint Presentation</vt:lpstr>
      <vt:lpstr>PowerPoint Presentation</vt:lpstr>
      <vt:lpstr>Selecting SOM</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Unsupervised Learning</dc:title>
  <dc:creator>Microsoft Office User</dc:creator>
  <cp:lastModifiedBy>Microsoft Office User</cp:lastModifiedBy>
  <cp:revision>20</cp:revision>
  <dcterms:created xsi:type="dcterms:W3CDTF">2018-12-04T18:05:01Z</dcterms:created>
  <dcterms:modified xsi:type="dcterms:W3CDTF">2018-12-12T04:28:45Z</dcterms:modified>
</cp:coreProperties>
</file>

<file path=docProps/thumbnail.jpeg>
</file>